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20155"/>
    <a:srgbClr val="3A5E79"/>
    <a:srgbClr val="22AFED"/>
    <a:srgbClr val="E80D8C"/>
    <a:srgbClr val="F5962E"/>
    <a:srgbClr val="0F6127"/>
    <a:srgbClr val="0A5793"/>
    <a:srgbClr val="DF183B"/>
    <a:srgbClr val="FED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ys stil 2 –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5"/>
    <p:restoredTop sz="97617"/>
  </p:normalViewPr>
  <p:slideViewPr>
    <p:cSldViewPr snapToGrid="0" snapToObjects="1">
      <p:cViewPr varScale="1">
        <p:scale>
          <a:sx n="128" d="100"/>
          <a:sy n="128" d="100"/>
        </p:scale>
        <p:origin x="8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36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A8B3-394C-5C41-A864-38D862F9E803}" type="datetimeFigureOut">
              <a:rPr lang="nb-NO" smtClean="0"/>
              <a:t>08.11.2022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D346F-74BF-6C4B-A49B-2C3D06A62B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80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rgbClr val="820155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side Metacon 25å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06060C-D815-E64C-92DD-B66CC1449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12" y="1721645"/>
            <a:ext cx="10785169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8A65685-37CC-F44B-8C68-AB834A6F65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13" y="3736181"/>
            <a:ext cx="6470343" cy="188595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37128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C19A9D-54D7-A049-8D2A-6D4AA32F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8462963" cy="125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AD0160-3923-6A4A-99C6-17C694A1C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8462963" cy="4264457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924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ut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06060C-D815-E64C-92DD-B66CC1449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581" y="814025"/>
            <a:ext cx="10901097" cy="18324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8A65685-37CC-F44B-8C68-AB834A6F65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581" y="2713024"/>
            <a:ext cx="10901097" cy="7276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13207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derside med tittel og to rubri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EC3C9E-BC39-8444-8CE7-50E6D0D71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36441" cy="125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586BF9-06CB-0E42-AA38-167A7CF1FD8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64457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8179CC-E7E6-5C41-B8E7-EBB1466F17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02441" cy="4264457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435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3773C3-F0F5-6846-8044-461509992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9894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1473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derside uten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9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med 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16B211-5689-2447-A2E0-07024E74C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5730E4F-4D61-7549-BB44-346A0EC8A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75859" cy="4873625"/>
          </a:xfrm>
          <a:solidFill>
            <a:srgbClr val="ACABAB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572F3C-C9F4-054F-9F8A-224DA4E8CD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60120"/>
            <a:ext cx="3932237" cy="3608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</a:t>
            </a:r>
          </a:p>
        </p:txBody>
      </p:sp>
    </p:spTree>
    <p:extLst>
      <p:ext uri="{BB962C8B-B14F-4D97-AF65-F5344CB8AC3E}">
        <p14:creationId xmlns:p14="http://schemas.microsoft.com/office/powerpoint/2010/main" val="37322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- Bilde til venst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B5331B9-64E3-B048-B637-D656DC718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469"/>
            <a:ext cx="3824288" cy="6536531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FC25A724-144D-D74F-BE9F-910E6213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658" y="787940"/>
            <a:ext cx="6647293" cy="1206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5501" y="2198451"/>
            <a:ext cx="6639450" cy="3772979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445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- Bilde til høyr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B5331B9-64E3-B048-B637-D656DC718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7712" y="321469"/>
            <a:ext cx="3824288" cy="5649961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FC25A724-144D-D74F-BE9F-910E6213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092" y="787940"/>
            <a:ext cx="6647293" cy="1206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935" y="2198451"/>
            <a:ext cx="6639450" cy="3772979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327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- Stort bilde til venst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B5331B9-64E3-B048-B637-D656DC718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321469"/>
            <a:ext cx="6818244" cy="6536531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3799" y="2198451"/>
            <a:ext cx="3731152" cy="3772979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9517B3D-C80E-D746-90CB-2C16FB1B3DAC}"/>
              </a:ext>
            </a:extLst>
          </p:cNvPr>
          <p:cNvSpPr txBox="1">
            <a:spLocks/>
          </p:cNvSpPr>
          <p:nvPr/>
        </p:nvSpPr>
        <p:spPr>
          <a:xfrm>
            <a:off x="7543799" y="787940"/>
            <a:ext cx="3731151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2332F"/>
                </a:solidFill>
                <a:latin typeface="DIN-Regular" panose="020B0500000000000000" pitchFamily="34" charset="0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  <a:latin typeface="+mj-lt"/>
              </a:rPr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8066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- ruter med 2 titler, tekster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tel 16">
            <a:extLst>
              <a:ext uri="{FF2B5EF4-FFF2-40B4-BE49-F238E27FC236}">
                <a16:creationId xmlns:a16="http://schemas.microsoft.com/office/drawing/2014/main" id="{FC25A724-144D-D74F-BE9F-910E6213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13" y="1084333"/>
            <a:ext cx="5161372" cy="575792"/>
          </a:xfrm>
          <a:prstGeom prst="rect">
            <a:avLst/>
          </a:prstGeom>
        </p:spPr>
        <p:txBody>
          <a:bodyPr vert="horz" wrap="square" lIns="90000" rIns="90000" anchor="ctr" anchorCtr="0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8406" y="4790639"/>
            <a:ext cx="4884496" cy="1351449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600"/>
            </a:lvl2pPr>
            <a:lvl3pPr algn="l">
              <a:defRPr sz="14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9CD0AFBB-B20B-4344-9882-A82650AA95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837" y="314325"/>
            <a:ext cx="6084163" cy="3295928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5">
            <a:extLst>
              <a:ext uri="{FF2B5EF4-FFF2-40B4-BE49-F238E27FC236}">
                <a16:creationId xmlns:a16="http://schemas.microsoft.com/office/drawing/2014/main" id="{57469A00-FFA4-EE4C-9AA5-F7B09DEF3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10252"/>
            <a:ext cx="6093213" cy="3247748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3" name="Plassholder for tekst 18">
            <a:extLst>
              <a:ext uri="{FF2B5EF4-FFF2-40B4-BE49-F238E27FC236}">
                <a16:creationId xmlns:a16="http://schemas.microsoft.com/office/drawing/2014/main" id="{BD5592EF-EC0A-5842-9745-4F52A6942A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113" y="1660125"/>
            <a:ext cx="5161371" cy="1802345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600"/>
            </a:lvl2pPr>
            <a:lvl3pPr algn="l">
              <a:defRPr sz="14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tekst 18">
            <a:extLst>
              <a:ext uri="{FF2B5EF4-FFF2-40B4-BE49-F238E27FC236}">
                <a16:creationId xmlns:a16="http://schemas.microsoft.com/office/drawing/2014/main" id="{5322CF81-19CA-1924-995F-6109B71FAE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7128" y="4272595"/>
            <a:ext cx="4884496" cy="3985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algn="l">
              <a:defRPr sz="1600"/>
            </a:lvl2pPr>
            <a:lvl3pPr algn="l">
              <a:defRPr sz="14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1237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rside Metac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06060C-D815-E64C-92DD-B66CC1449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12" y="1828801"/>
            <a:ext cx="10791071" cy="12072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8A65685-37CC-F44B-8C68-AB834A6F65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13" y="3736181"/>
            <a:ext cx="6470343" cy="188595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15538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dekkende bilde med logo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B5331B9-64E3-B048-B637-D656DC718CA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314326"/>
            <a:ext cx="12192000" cy="5758484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FC25A724-144D-D74F-BE9F-910E6213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9163" y="1525804"/>
            <a:ext cx="5915771" cy="1254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9163" y="2889849"/>
            <a:ext cx="5908791" cy="3081581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777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ldekkende bilde med logo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B5331B9-64E3-B048-B637-D656DC718CA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072810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FC25A724-144D-D74F-BE9F-910E6213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73" y="1525804"/>
            <a:ext cx="11066880" cy="1254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735" y="2889849"/>
            <a:ext cx="11053822" cy="3081581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840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dekkende bilde ut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8E5DC64-DD0E-2B46-AA10-14BD6D6890C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314325"/>
            <a:ext cx="12192000" cy="5758484"/>
          </a:xfrm>
          <a:solidFill>
            <a:srgbClr val="ACABAB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95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side - Tittel, tekst og 8 r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15">
            <a:extLst>
              <a:ext uri="{FF2B5EF4-FFF2-40B4-BE49-F238E27FC236}">
                <a16:creationId xmlns:a16="http://schemas.microsoft.com/office/drawing/2014/main" id="{57469A00-FFA4-EE4C-9AA5-F7B09DEF3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1090" y="3961163"/>
            <a:ext cx="2556705" cy="2080901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bilde 15">
            <a:extLst>
              <a:ext uri="{FF2B5EF4-FFF2-40B4-BE49-F238E27FC236}">
                <a16:creationId xmlns:a16="http://schemas.microsoft.com/office/drawing/2014/main" id="{FFA8A26D-BC92-1F4A-9FA5-F2B96146D43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31324" y="3976583"/>
            <a:ext cx="2556705" cy="2065481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8" name="Plassholder for bilde 15">
            <a:extLst>
              <a:ext uri="{FF2B5EF4-FFF2-40B4-BE49-F238E27FC236}">
                <a16:creationId xmlns:a16="http://schemas.microsoft.com/office/drawing/2014/main" id="{0001487F-2DEC-D543-ACB2-F16B7C4530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03007" y="1852512"/>
            <a:ext cx="2556705" cy="2049266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9" name="Plassholder for bilde 15">
            <a:extLst>
              <a:ext uri="{FF2B5EF4-FFF2-40B4-BE49-F238E27FC236}">
                <a16:creationId xmlns:a16="http://schemas.microsoft.com/office/drawing/2014/main" id="{88E1C525-F80B-4F44-B30B-37DC931BE7D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59641" y="1852513"/>
            <a:ext cx="2556705" cy="2049265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571B87A2-C55A-6142-938B-EC9C3FBFC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9894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22" name="Plassholder for tekst 18">
            <a:extLst>
              <a:ext uri="{FF2B5EF4-FFF2-40B4-BE49-F238E27FC236}">
                <a16:creationId xmlns:a16="http://schemas.microsoft.com/office/drawing/2014/main" id="{6DEF9443-B48C-D646-A298-C611767A8D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3007" y="3981437"/>
            <a:ext cx="2556705" cy="2052676"/>
          </a:xfrm>
          <a:solidFill>
            <a:schemeClr val="tx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9C32E49E-18BA-CB42-9450-A6B5C2711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324" y="1852512"/>
            <a:ext cx="2556705" cy="2049266"/>
          </a:xfrm>
          <a:solidFill>
            <a:schemeClr val="tx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0" name="Plassholder for tekst 18">
            <a:extLst>
              <a:ext uri="{FF2B5EF4-FFF2-40B4-BE49-F238E27FC236}">
                <a16:creationId xmlns:a16="http://schemas.microsoft.com/office/drawing/2014/main" id="{5E6FD46F-4D43-564F-B418-2B1FCC3A9A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9708" y="3981437"/>
            <a:ext cx="2556705" cy="2052676"/>
          </a:xfrm>
          <a:solidFill>
            <a:schemeClr val="tx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1" name="Plassholder for tekst 18">
            <a:extLst>
              <a:ext uri="{FF2B5EF4-FFF2-40B4-BE49-F238E27FC236}">
                <a16:creationId xmlns:a16="http://schemas.microsoft.com/office/drawing/2014/main" id="{CDB7B09A-9F8B-854A-95A0-4FE7F8992F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5743" y="1852512"/>
            <a:ext cx="2556705" cy="2049266"/>
          </a:xfrm>
          <a:solidFill>
            <a:schemeClr val="tx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413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sasjonskart - Tittel, 4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bilde 15">
            <a:extLst>
              <a:ext uri="{FF2B5EF4-FFF2-40B4-BE49-F238E27FC236}">
                <a16:creationId xmlns:a16="http://schemas.microsoft.com/office/drawing/2014/main" id="{0001487F-2DEC-D543-ACB2-F16B7C4530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7273" y="1780141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tekst 18">
            <a:extLst>
              <a:ext uri="{FF2B5EF4-FFF2-40B4-BE49-F238E27FC236}">
                <a16:creationId xmlns:a16="http://schemas.microsoft.com/office/drawing/2014/main" id="{A23BBAD6-BEDD-414F-9B37-BC115C3C0D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7273" y="3949658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E06C6BC9-183E-5E4B-8C7E-57512BC9FD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01038" y="1780141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1865FE62-B781-1C41-BE58-C555629AA9B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44803" y="1780141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lassholder for bilde 15">
            <a:extLst>
              <a:ext uri="{FF2B5EF4-FFF2-40B4-BE49-F238E27FC236}">
                <a16:creationId xmlns:a16="http://schemas.microsoft.com/office/drawing/2014/main" id="{3CEDE4F4-8864-D547-9FAF-F4954B8782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547" y="1780140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F7B86EED-BDAF-5C4B-9F4D-8D83CA20F0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273" y="4650873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0" name="Plassholder for tekst 18">
            <a:extLst>
              <a:ext uri="{FF2B5EF4-FFF2-40B4-BE49-F238E27FC236}">
                <a16:creationId xmlns:a16="http://schemas.microsoft.com/office/drawing/2014/main" id="{C49C556B-52EA-DB4C-BE8E-09CAD7F656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01038" y="3949658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18">
            <a:extLst>
              <a:ext uri="{FF2B5EF4-FFF2-40B4-BE49-F238E27FC236}">
                <a16:creationId xmlns:a16="http://schemas.microsoft.com/office/drawing/2014/main" id="{D35F298D-3A7D-A147-A556-D9430DD7ED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01038" y="4650873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4" name="Plassholder for tekst 18">
            <a:extLst>
              <a:ext uri="{FF2B5EF4-FFF2-40B4-BE49-F238E27FC236}">
                <a16:creationId xmlns:a16="http://schemas.microsoft.com/office/drawing/2014/main" id="{2B9E0952-CEB2-E249-ADFC-198A3230B2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4803" y="3949658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5" name="Plassholder for tekst 18">
            <a:extLst>
              <a:ext uri="{FF2B5EF4-FFF2-40B4-BE49-F238E27FC236}">
                <a16:creationId xmlns:a16="http://schemas.microsoft.com/office/drawing/2014/main" id="{E03587CB-24C7-3249-B9A1-C9BCB7F0B0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44803" y="4650873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6" name="Plassholder for tekst 18">
            <a:extLst>
              <a:ext uri="{FF2B5EF4-FFF2-40B4-BE49-F238E27FC236}">
                <a16:creationId xmlns:a16="http://schemas.microsoft.com/office/drawing/2014/main" id="{20E603A8-0BC9-9048-A66B-459F8A2D9D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37796" y="3949658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7" name="Plassholder for tekst 18">
            <a:extLst>
              <a:ext uri="{FF2B5EF4-FFF2-40B4-BE49-F238E27FC236}">
                <a16:creationId xmlns:a16="http://schemas.microsoft.com/office/drawing/2014/main" id="{3E9A408A-A67E-AD40-9995-E0228CB182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37796" y="4650873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766EACBD-EA01-374D-A598-AE45FBE10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053" y="436437"/>
            <a:ext cx="10429894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8290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sasjonskart - Tittel, 5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bilde 15">
            <a:extLst>
              <a:ext uri="{FF2B5EF4-FFF2-40B4-BE49-F238E27FC236}">
                <a16:creationId xmlns:a16="http://schemas.microsoft.com/office/drawing/2014/main" id="{0001487F-2DEC-D543-ACB2-F16B7C4530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7273" y="1782782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tekst 18">
            <a:extLst>
              <a:ext uri="{FF2B5EF4-FFF2-40B4-BE49-F238E27FC236}">
                <a16:creationId xmlns:a16="http://schemas.microsoft.com/office/drawing/2014/main" id="{A23BBAD6-BEDD-414F-9B37-BC115C3C0D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7273" y="3952299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E06C6BC9-183E-5E4B-8C7E-57512BC9FD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18073" y="1782782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9" name="Plassholder for bilde 15">
            <a:extLst>
              <a:ext uri="{FF2B5EF4-FFF2-40B4-BE49-F238E27FC236}">
                <a16:creationId xmlns:a16="http://schemas.microsoft.com/office/drawing/2014/main" id="{E96050F2-D091-C343-B259-12FA17D1A76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65405" y="1782782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1865FE62-B781-1C41-BE58-C555629AA9B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02798" y="1782782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lassholder for bilde 15">
            <a:extLst>
              <a:ext uri="{FF2B5EF4-FFF2-40B4-BE49-F238E27FC236}">
                <a16:creationId xmlns:a16="http://schemas.microsoft.com/office/drawing/2014/main" id="{3CEDE4F4-8864-D547-9FAF-F4954B8782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547" y="1782781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F7B86EED-BDAF-5C4B-9F4D-8D83CA20F0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273" y="4653514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0" name="Plassholder for tekst 18">
            <a:extLst>
              <a:ext uri="{FF2B5EF4-FFF2-40B4-BE49-F238E27FC236}">
                <a16:creationId xmlns:a16="http://schemas.microsoft.com/office/drawing/2014/main" id="{C49C556B-52EA-DB4C-BE8E-09CAD7F656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8073" y="3952299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18">
            <a:extLst>
              <a:ext uri="{FF2B5EF4-FFF2-40B4-BE49-F238E27FC236}">
                <a16:creationId xmlns:a16="http://schemas.microsoft.com/office/drawing/2014/main" id="{D35F298D-3A7D-A147-A556-D9430DD7ED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18073" y="4653514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2" name="Plassholder for tekst 18">
            <a:extLst>
              <a:ext uri="{FF2B5EF4-FFF2-40B4-BE49-F238E27FC236}">
                <a16:creationId xmlns:a16="http://schemas.microsoft.com/office/drawing/2014/main" id="{E2C5FF9E-BB78-C740-8144-E8C6AFE4F9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65405" y="3952299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3" name="Plassholder for tekst 18">
            <a:extLst>
              <a:ext uri="{FF2B5EF4-FFF2-40B4-BE49-F238E27FC236}">
                <a16:creationId xmlns:a16="http://schemas.microsoft.com/office/drawing/2014/main" id="{1764111A-2665-A84A-9F10-C8CF80DF7F4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65405" y="4653514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4" name="Plassholder for tekst 18">
            <a:extLst>
              <a:ext uri="{FF2B5EF4-FFF2-40B4-BE49-F238E27FC236}">
                <a16:creationId xmlns:a16="http://schemas.microsoft.com/office/drawing/2014/main" id="{2B9E0952-CEB2-E249-ADFC-198A3230B2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02798" y="3952299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5" name="Plassholder for tekst 18">
            <a:extLst>
              <a:ext uri="{FF2B5EF4-FFF2-40B4-BE49-F238E27FC236}">
                <a16:creationId xmlns:a16="http://schemas.microsoft.com/office/drawing/2014/main" id="{E03587CB-24C7-3249-B9A1-C9BCB7F0B0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02798" y="4653514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6" name="Plassholder for tekst 18">
            <a:extLst>
              <a:ext uri="{FF2B5EF4-FFF2-40B4-BE49-F238E27FC236}">
                <a16:creationId xmlns:a16="http://schemas.microsoft.com/office/drawing/2014/main" id="{20E603A8-0BC9-9048-A66B-459F8A2D9D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37796" y="3952299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7" name="Plassholder for tekst 18">
            <a:extLst>
              <a:ext uri="{FF2B5EF4-FFF2-40B4-BE49-F238E27FC236}">
                <a16:creationId xmlns:a16="http://schemas.microsoft.com/office/drawing/2014/main" id="{3E9A408A-A67E-AD40-9995-E0228CB182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37796" y="4653514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766EACBD-EA01-374D-A598-AE45FBE10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053" y="436437"/>
            <a:ext cx="10429894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41796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ganisasjonskart - Tittel, 6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bilde 15">
            <a:extLst>
              <a:ext uri="{FF2B5EF4-FFF2-40B4-BE49-F238E27FC236}">
                <a16:creationId xmlns:a16="http://schemas.microsoft.com/office/drawing/2014/main" id="{0001487F-2DEC-D543-ACB2-F16B7C4530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7273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tekst 18">
            <a:extLst>
              <a:ext uri="{FF2B5EF4-FFF2-40B4-BE49-F238E27FC236}">
                <a16:creationId xmlns:a16="http://schemas.microsoft.com/office/drawing/2014/main" id="{A23BBAD6-BEDD-414F-9B37-BC115C3C0D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7274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F7B86EED-BDAF-5C4B-9F4D-8D83CA20F0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273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766EACBD-EA01-374D-A598-AE45FBE10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053" y="436437"/>
            <a:ext cx="10429894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55" name="Plassholder for bilde 15">
            <a:extLst>
              <a:ext uri="{FF2B5EF4-FFF2-40B4-BE49-F238E27FC236}">
                <a16:creationId xmlns:a16="http://schemas.microsoft.com/office/drawing/2014/main" id="{82AFF036-5141-2748-83F3-0B43F970350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626025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6" name="Plassholder for tekst 18">
            <a:extLst>
              <a:ext uri="{FF2B5EF4-FFF2-40B4-BE49-F238E27FC236}">
                <a16:creationId xmlns:a16="http://schemas.microsoft.com/office/drawing/2014/main" id="{C6E3D4EB-BBD1-EE40-BCCD-877283FAE0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26026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7" name="Plassholder for tekst 18">
            <a:extLst>
              <a:ext uri="{FF2B5EF4-FFF2-40B4-BE49-F238E27FC236}">
                <a16:creationId xmlns:a16="http://schemas.microsoft.com/office/drawing/2014/main" id="{364BB90B-A8E6-A84E-95D1-1894B22480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26025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8" name="Plassholder for bilde 15">
            <a:extLst>
              <a:ext uri="{FF2B5EF4-FFF2-40B4-BE49-F238E27FC236}">
                <a16:creationId xmlns:a16="http://schemas.microsoft.com/office/drawing/2014/main" id="{0AF9C0F1-A06D-5245-B1AA-6C5459A9BDA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394777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9" name="Plassholder for tekst 18">
            <a:extLst>
              <a:ext uri="{FF2B5EF4-FFF2-40B4-BE49-F238E27FC236}">
                <a16:creationId xmlns:a16="http://schemas.microsoft.com/office/drawing/2014/main" id="{44BB2553-0436-A748-BE0D-8FE2E23E0C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4778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18">
            <a:extLst>
              <a:ext uri="{FF2B5EF4-FFF2-40B4-BE49-F238E27FC236}">
                <a16:creationId xmlns:a16="http://schemas.microsoft.com/office/drawing/2014/main" id="{76D32744-AA90-A643-A880-20B49F8FC6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4777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1" name="Plassholder for bilde 15">
            <a:extLst>
              <a:ext uri="{FF2B5EF4-FFF2-40B4-BE49-F238E27FC236}">
                <a16:creationId xmlns:a16="http://schemas.microsoft.com/office/drawing/2014/main" id="{2E04CDBA-83CF-1B4C-B2CD-47876C3BF64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63529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2" name="Plassholder for tekst 18">
            <a:extLst>
              <a:ext uri="{FF2B5EF4-FFF2-40B4-BE49-F238E27FC236}">
                <a16:creationId xmlns:a16="http://schemas.microsoft.com/office/drawing/2014/main" id="{9CDEF5DB-DE1E-E547-A7AD-55BED26FB8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63530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3" name="Plassholder for tekst 18">
            <a:extLst>
              <a:ext uri="{FF2B5EF4-FFF2-40B4-BE49-F238E27FC236}">
                <a16:creationId xmlns:a16="http://schemas.microsoft.com/office/drawing/2014/main" id="{CCE5005F-89A6-FE4D-8811-9140A393574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63529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4" name="Plassholder for bilde 15">
            <a:extLst>
              <a:ext uri="{FF2B5EF4-FFF2-40B4-BE49-F238E27FC236}">
                <a16:creationId xmlns:a16="http://schemas.microsoft.com/office/drawing/2014/main" id="{4AA718DC-5BAC-994C-AC9C-C32204B8A5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932281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5" name="Plassholder for tekst 18">
            <a:extLst>
              <a:ext uri="{FF2B5EF4-FFF2-40B4-BE49-F238E27FC236}">
                <a16:creationId xmlns:a16="http://schemas.microsoft.com/office/drawing/2014/main" id="{F075B0AB-D4CD-D24A-A5FA-9E37D469C7F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32282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18">
            <a:extLst>
              <a:ext uri="{FF2B5EF4-FFF2-40B4-BE49-F238E27FC236}">
                <a16:creationId xmlns:a16="http://schemas.microsoft.com/office/drawing/2014/main" id="{DE9D5F26-F6A2-8D4F-9480-F8E26A5D2C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2281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7" name="Plassholder for bilde 15">
            <a:extLst>
              <a:ext uri="{FF2B5EF4-FFF2-40B4-BE49-F238E27FC236}">
                <a16:creationId xmlns:a16="http://schemas.microsoft.com/office/drawing/2014/main" id="{C16EC8A5-7F26-5F42-993D-C1DD4411E68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693376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8" name="Plassholder for tekst 18">
            <a:extLst>
              <a:ext uri="{FF2B5EF4-FFF2-40B4-BE49-F238E27FC236}">
                <a16:creationId xmlns:a16="http://schemas.microsoft.com/office/drawing/2014/main" id="{440C77E4-F093-B34D-9EF0-D47D4AFD5F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93377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9" name="Plassholder for tekst 18">
            <a:extLst>
              <a:ext uri="{FF2B5EF4-FFF2-40B4-BE49-F238E27FC236}">
                <a16:creationId xmlns:a16="http://schemas.microsoft.com/office/drawing/2014/main" id="{EEE67392-2E4C-FA41-BC9D-E8252FA411E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93376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</p:spTree>
    <p:extLst>
      <p:ext uri="{BB962C8B-B14F-4D97-AF65-F5344CB8AC3E}">
        <p14:creationId xmlns:p14="http://schemas.microsoft.com/office/powerpoint/2010/main" val="20582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jektkal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3773C3-F0F5-6846-8044-461509992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9894" cy="1254251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0DF7955-3EA7-A642-9322-AA4D8BE82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20236"/>
              </p:ext>
            </p:extLst>
          </p:nvPr>
        </p:nvGraphicFramePr>
        <p:xfrm>
          <a:off x="838200" y="1808992"/>
          <a:ext cx="10429911" cy="407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79">
                  <a:extLst>
                    <a:ext uri="{9D8B030D-6E8A-4147-A177-3AD203B41FA5}">
                      <a16:colId xmlns:a16="http://schemas.microsoft.com/office/drawing/2014/main" val="2961574045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1059317709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1155276799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953268007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2135516141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1655286847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2365038016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1240281463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4139781194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2265852350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2617070724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2815480347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4263107607"/>
                    </a:ext>
                  </a:extLst>
                </a:gridCol>
              </a:tblGrid>
              <a:tr h="815949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PROSJEKTNAVN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FEB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MAR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APR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MAI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JUN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JUL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AUG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SEP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OKT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NOV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chemeClr val="bg1"/>
                          </a:solidFill>
                          <a:latin typeface="+mj-lt"/>
                        </a:rPr>
                        <a:t>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42320"/>
                  </a:ext>
                </a:extLst>
              </a:tr>
              <a:tr h="815949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10972"/>
                  </a:ext>
                </a:extLst>
              </a:tr>
              <a:tr h="815949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1951"/>
                  </a:ext>
                </a:extLst>
              </a:tr>
              <a:tr h="815949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55532"/>
                  </a:ext>
                </a:extLst>
              </a:tr>
              <a:tr h="815949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26260"/>
                  </a:ext>
                </a:extLst>
              </a:tr>
            </a:tbl>
          </a:graphicData>
        </a:graphic>
      </p:graphicFrame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62A48A2-0954-E246-A8E1-665526DF23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95781"/>
            <a:ext cx="2668588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8636ADBE-31EB-854E-852A-B75B22ED9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71820"/>
            <a:ext cx="2668588" cy="75347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C400BE11-7085-9149-8808-752239187E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94782"/>
            <a:ext cx="2668588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4F25A81B-A7A6-4F49-9D74-6C71B70AF2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004" y="5116974"/>
            <a:ext cx="2668588" cy="70775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C5464C7B-92D5-3F7C-773B-DD3C4C53BF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522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" name="Plassholder for tekst 12">
            <a:extLst>
              <a:ext uri="{FF2B5EF4-FFF2-40B4-BE49-F238E27FC236}">
                <a16:creationId xmlns:a16="http://schemas.microsoft.com/office/drawing/2014/main" id="{1F66ED45-CD40-8A2B-D82E-825EEFDE4D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566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83D961AB-F181-5261-A3B3-B224034396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3548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7" name="Plassholder for tekst 12">
            <a:extLst>
              <a:ext uri="{FF2B5EF4-FFF2-40B4-BE49-F238E27FC236}">
                <a16:creationId xmlns:a16="http://schemas.microsoft.com/office/drawing/2014/main" id="{4A4E1054-A932-5043-941B-4DE5F7C0D3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9652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5830CEE3-8518-E554-4C39-C484939924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5695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9" name="Plassholder for tekst 12">
            <a:extLst>
              <a:ext uri="{FF2B5EF4-FFF2-40B4-BE49-F238E27FC236}">
                <a16:creationId xmlns:a16="http://schemas.microsoft.com/office/drawing/2014/main" id="{2E8F7671-3DAD-D0F4-71BF-934BCCD939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1799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3C0FB8E1-5CAF-850D-3A30-F883AFC97A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7781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1" name="Plassholder for tekst 12">
            <a:extLst>
              <a:ext uri="{FF2B5EF4-FFF2-40B4-BE49-F238E27FC236}">
                <a16:creationId xmlns:a16="http://schemas.microsoft.com/office/drawing/2014/main" id="{341916E3-6D97-A1CF-7881-8E267F26C7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3946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2" name="Plassholder for tekst 12">
            <a:extLst>
              <a:ext uri="{FF2B5EF4-FFF2-40B4-BE49-F238E27FC236}">
                <a16:creationId xmlns:a16="http://schemas.microsoft.com/office/drawing/2014/main" id="{B6493218-EFB0-22AD-47D7-51C418B4C3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29867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3C62FEB1-70EA-F55C-FFD1-9A585D88C8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5911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8" name="Plassholder for tekst 12">
            <a:extLst>
              <a:ext uri="{FF2B5EF4-FFF2-40B4-BE49-F238E27FC236}">
                <a16:creationId xmlns:a16="http://schemas.microsoft.com/office/drawing/2014/main" id="{E7FC5274-1D33-E615-2684-7D33260859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12015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E5F6D131-67C5-5E91-4BFB-8A465942F0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58059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BEB55AF6-EF13-40E3-278C-407A964595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52603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0C1F20C3-B30C-0333-ECEC-EFF0C9C68D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98647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2" name="Plassholder for tekst 12">
            <a:extLst>
              <a:ext uri="{FF2B5EF4-FFF2-40B4-BE49-F238E27FC236}">
                <a16:creationId xmlns:a16="http://schemas.microsoft.com/office/drawing/2014/main" id="{B41F1649-220D-8EC9-B2D6-35AD81DDED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54629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3" name="Plassholder for tekst 12">
            <a:extLst>
              <a:ext uri="{FF2B5EF4-FFF2-40B4-BE49-F238E27FC236}">
                <a16:creationId xmlns:a16="http://schemas.microsoft.com/office/drawing/2014/main" id="{95AF083A-4082-4AB8-9CA6-847FB724CD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90733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4" name="Plassholder for tekst 12">
            <a:extLst>
              <a:ext uri="{FF2B5EF4-FFF2-40B4-BE49-F238E27FC236}">
                <a16:creationId xmlns:a16="http://schemas.microsoft.com/office/drawing/2014/main" id="{FD07B8CA-3D1A-3BF5-94BD-8E49CECF58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36776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5" name="Plassholder for tekst 12">
            <a:extLst>
              <a:ext uri="{FF2B5EF4-FFF2-40B4-BE49-F238E27FC236}">
                <a16:creationId xmlns:a16="http://schemas.microsoft.com/office/drawing/2014/main" id="{7DF308EC-0EC7-66F6-F9AB-7E29CCE274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72880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6" name="Plassholder for tekst 12">
            <a:extLst>
              <a:ext uri="{FF2B5EF4-FFF2-40B4-BE49-F238E27FC236}">
                <a16:creationId xmlns:a16="http://schemas.microsoft.com/office/drawing/2014/main" id="{9A4AC601-73E6-7461-C9EB-5554E6106E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28862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7" name="Plassholder for tekst 12">
            <a:extLst>
              <a:ext uri="{FF2B5EF4-FFF2-40B4-BE49-F238E27FC236}">
                <a16:creationId xmlns:a16="http://schemas.microsoft.com/office/drawing/2014/main" id="{15C82FE7-BF8F-D54B-9168-10D01BB910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55027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8" name="Plassholder for tekst 12">
            <a:extLst>
              <a:ext uri="{FF2B5EF4-FFF2-40B4-BE49-F238E27FC236}">
                <a16:creationId xmlns:a16="http://schemas.microsoft.com/office/drawing/2014/main" id="{A40A0C25-2DAA-AE69-B62D-A22CD106636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20948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9" name="Plassholder for tekst 12">
            <a:extLst>
              <a:ext uri="{FF2B5EF4-FFF2-40B4-BE49-F238E27FC236}">
                <a16:creationId xmlns:a16="http://schemas.microsoft.com/office/drawing/2014/main" id="{06392FBE-60A7-DC0D-9459-EF0FF19E080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6992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0" name="Plassholder for tekst 12">
            <a:extLst>
              <a:ext uri="{FF2B5EF4-FFF2-40B4-BE49-F238E27FC236}">
                <a16:creationId xmlns:a16="http://schemas.microsoft.com/office/drawing/2014/main" id="{61294E9C-E135-4D83-AFAC-6820949533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03096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1" name="Plassholder for tekst 12">
            <a:extLst>
              <a:ext uri="{FF2B5EF4-FFF2-40B4-BE49-F238E27FC236}">
                <a16:creationId xmlns:a16="http://schemas.microsoft.com/office/drawing/2014/main" id="{E124A5D2-77AB-F2E5-99EC-EE6EA86383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49140" y="350182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2" name="Plassholder for tekst 12">
            <a:extLst>
              <a:ext uri="{FF2B5EF4-FFF2-40B4-BE49-F238E27FC236}">
                <a16:creationId xmlns:a16="http://schemas.microsoft.com/office/drawing/2014/main" id="{2F807BF9-D714-9552-EAC9-0A18517A80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52603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3" name="Plassholder for tekst 12">
            <a:extLst>
              <a:ext uri="{FF2B5EF4-FFF2-40B4-BE49-F238E27FC236}">
                <a16:creationId xmlns:a16="http://schemas.microsoft.com/office/drawing/2014/main" id="{B2E90182-0BE9-AB97-1990-61EB47F7C2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98647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4" name="Plassholder for tekst 12">
            <a:extLst>
              <a:ext uri="{FF2B5EF4-FFF2-40B4-BE49-F238E27FC236}">
                <a16:creationId xmlns:a16="http://schemas.microsoft.com/office/drawing/2014/main" id="{262B098C-C492-9614-1281-B46887F67D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54629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5" name="Plassholder for tekst 12">
            <a:extLst>
              <a:ext uri="{FF2B5EF4-FFF2-40B4-BE49-F238E27FC236}">
                <a16:creationId xmlns:a16="http://schemas.microsoft.com/office/drawing/2014/main" id="{D580F417-824C-0136-482C-612B1A0B150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90733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6" name="Plassholder for tekst 12">
            <a:extLst>
              <a:ext uri="{FF2B5EF4-FFF2-40B4-BE49-F238E27FC236}">
                <a16:creationId xmlns:a16="http://schemas.microsoft.com/office/drawing/2014/main" id="{E2AD34C4-97E4-E074-0811-9C58CD354A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36776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7" name="Plassholder for tekst 12">
            <a:extLst>
              <a:ext uri="{FF2B5EF4-FFF2-40B4-BE49-F238E27FC236}">
                <a16:creationId xmlns:a16="http://schemas.microsoft.com/office/drawing/2014/main" id="{2C8B29ED-5097-07BA-76DB-8910B1F203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72880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8" name="Plassholder for tekst 12">
            <a:extLst>
              <a:ext uri="{FF2B5EF4-FFF2-40B4-BE49-F238E27FC236}">
                <a16:creationId xmlns:a16="http://schemas.microsoft.com/office/drawing/2014/main" id="{4CECA58C-FFB2-24BB-6531-1A28E849878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28862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9" name="Plassholder for tekst 12">
            <a:extLst>
              <a:ext uri="{FF2B5EF4-FFF2-40B4-BE49-F238E27FC236}">
                <a16:creationId xmlns:a16="http://schemas.microsoft.com/office/drawing/2014/main" id="{D3657C9A-4438-B01D-C979-1DA1D0E8BAA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55027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0" name="Plassholder for tekst 12">
            <a:extLst>
              <a:ext uri="{FF2B5EF4-FFF2-40B4-BE49-F238E27FC236}">
                <a16:creationId xmlns:a16="http://schemas.microsoft.com/office/drawing/2014/main" id="{056A10D1-733F-8D9F-D9D0-1E9408AD4E0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20948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1" name="Plassholder for tekst 12">
            <a:extLst>
              <a:ext uri="{FF2B5EF4-FFF2-40B4-BE49-F238E27FC236}">
                <a16:creationId xmlns:a16="http://schemas.microsoft.com/office/drawing/2014/main" id="{E4ED50C6-8D62-E931-FC2C-033072E7DC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366992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2" name="Plassholder for tekst 12">
            <a:extLst>
              <a:ext uri="{FF2B5EF4-FFF2-40B4-BE49-F238E27FC236}">
                <a16:creationId xmlns:a16="http://schemas.microsoft.com/office/drawing/2014/main" id="{11C2CE5B-0F9E-E08F-54A4-D9C2B97575D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03096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3" name="Plassholder for tekst 12">
            <a:extLst>
              <a:ext uri="{FF2B5EF4-FFF2-40B4-BE49-F238E27FC236}">
                <a16:creationId xmlns:a16="http://schemas.microsoft.com/office/drawing/2014/main" id="{640EF82E-4C1B-3A42-1DCB-CDE288CBDCA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649140" y="4337392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4" name="Plassholder for tekst 12">
            <a:extLst>
              <a:ext uri="{FF2B5EF4-FFF2-40B4-BE49-F238E27FC236}">
                <a16:creationId xmlns:a16="http://schemas.microsoft.com/office/drawing/2014/main" id="{9E9B37A1-D3FB-4EAE-81A3-98B8FB02DF0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52603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5" name="Plassholder for tekst 12">
            <a:extLst>
              <a:ext uri="{FF2B5EF4-FFF2-40B4-BE49-F238E27FC236}">
                <a16:creationId xmlns:a16="http://schemas.microsoft.com/office/drawing/2014/main" id="{AA6EBFF0-45EE-FECC-7ED7-E4DA0EAD382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98647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6" name="Plassholder for tekst 12">
            <a:extLst>
              <a:ext uri="{FF2B5EF4-FFF2-40B4-BE49-F238E27FC236}">
                <a16:creationId xmlns:a16="http://schemas.microsoft.com/office/drawing/2014/main" id="{2A9B3AD2-8560-4BD7-EE9A-F7B841FAF38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54629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7" name="Plassholder for tekst 12">
            <a:extLst>
              <a:ext uri="{FF2B5EF4-FFF2-40B4-BE49-F238E27FC236}">
                <a16:creationId xmlns:a16="http://schemas.microsoft.com/office/drawing/2014/main" id="{8ABB9CCB-0D58-7DAF-0055-4E89AF8DF96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90733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8" name="Plassholder for tekst 12">
            <a:extLst>
              <a:ext uri="{FF2B5EF4-FFF2-40B4-BE49-F238E27FC236}">
                <a16:creationId xmlns:a16="http://schemas.microsoft.com/office/drawing/2014/main" id="{B6567C51-820B-945F-A663-5E8C5BD1352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36776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9" name="Plassholder for tekst 12">
            <a:extLst>
              <a:ext uri="{FF2B5EF4-FFF2-40B4-BE49-F238E27FC236}">
                <a16:creationId xmlns:a16="http://schemas.microsoft.com/office/drawing/2014/main" id="{8B821E88-F5A1-F583-232E-C605D5A94A8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72880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0" name="Plassholder for tekst 12">
            <a:extLst>
              <a:ext uri="{FF2B5EF4-FFF2-40B4-BE49-F238E27FC236}">
                <a16:creationId xmlns:a16="http://schemas.microsoft.com/office/drawing/2014/main" id="{23C09C9E-4A1B-4CEB-5D89-8EBE77EA8AD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28862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1" name="Plassholder for tekst 12">
            <a:extLst>
              <a:ext uri="{FF2B5EF4-FFF2-40B4-BE49-F238E27FC236}">
                <a16:creationId xmlns:a16="http://schemas.microsoft.com/office/drawing/2014/main" id="{3BEBC215-CC59-1706-064A-5BE773A28E0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55027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2" name="Plassholder for tekst 12">
            <a:extLst>
              <a:ext uri="{FF2B5EF4-FFF2-40B4-BE49-F238E27FC236}">
                <a16:creationId xmlns:a16="http://schemas.microsoft.com/office/drawing/2014/main" id="{959093EC-C77E-FA27-0B20-073FAFC2126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20948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3" name="Plassholder for tekst 12">
            <a:extLst>
              <a:ext uri="{FF2B5EF4-FFF2-40B4-BE49-F238E27FC236}">
                <a16:creationId xmlns:a16="http://schemas.microsoft.com/office/drawing/2014/main" id="{8686FC07-7297-B1E5-7386-E0E76D56FAF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66992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4" name="Plassholder for tekst 12">
            <a:extLst>
              <a:ext uri="{FF2B5EF4-FFF2-40B4-BE49-F238E27FC236}">
                <a16:creationId xmlns:a16="http://schemas.microsoft.com/office/drawing/2014/main" id="{DFCAE4F1-CDD9-9689-3A2D-75653ED985F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003096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5" name="Plassholder for tekst 12">
            <a:extLst>
              <a:ext uri="{FF2B5EF4-FFF2-40B4-BE49-F238E27FC236}">
                <a16:creationId xmlns:a16="http://schemas.microsoft.com/office/drawing/2014/main" id="{48609F7A-5B97-2307-CE74-4FC354E643C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49140" y="513355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</p:spTree>
    <p:extLst>
      <p:ext uri="{BB962C8B-B14F-4D97-AF65-F5344CB8AC3E}">
        <p14:creationId xmlns:p14="http://schemas.microsoft.com/office/powerpoint/2010/main" val="12954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Meta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AA0F9D2D-CCF8-F54F-B04B-48BD63E304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12" y="2282190"/>
            <a:ext cx="10975565" cy="15680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275B41E7-D1AE-B74D-A850-C0EC500516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13" y="3883758"/>
            <a:ext cx="10975564" cy="7276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248915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med valgfri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tel 1">
            <a:extLst>
              <a:ext uri="{FF2B5EF4-FFF2-40B4-BE49-F238E27FC236}">
                <a16:creationId xmlns:a16="http://schemas.microsoft.com/office/drawing/2014/main" id="{34F40279-FF84-3144-BF5B-DFD1BADF7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12" y="2509669"/>
            <a:ext cx="10975565" cy="19502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24" name="Undertittel 2">
            <a:extLst>
              <a:ext uri="{FF2B5EF4-FFF2-40B4-BE49-F238E27FC236}">
                <a16:creationId xmlns:a16="http://schemas.microsoft.com/office/drawing/2014/main" id="{3E81F883-30E7-9E4D-8FF5-5EB26DAED7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13" y="4493357"/>
            <a:ext cx="10975564" cy="7276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5EED75BA-118F-0C4F-818F-48C14EAC24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07181"/>
            <a:ext cx="12192000" cy="2124734"/>
          </a:xfrm>
          <a:solidFill>
            <a:srgbClr val="ACABAB"/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747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8162A062-35D9-0D44-9F30-72BE133C4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7563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0BDF4A59-4980-9A43-A54A-BDB193E3B6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738813"/>
            <a:ext cx="10427563" cy="7276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34128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koppset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16B211-5689-2447-A2E0-07024E74C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008" y="740290"/>
            <a:ext cx="6480691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AFA002D-43F1-8547-8312-3E34FD61E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008" y="1977081"/>
            <a:ext cx="6480690" cy="3714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bilde 15">
            <a:extLst>
              <a:ext uri="{FF2B5EF4-FFF2-40B4-BE49-F238E27FC236}">
                <a16:creationId xmlns:a16="http://schemas.microsoft.com/office/drawing/2014/main" id="{15824B7D-412E-E24E-96AE-6F6346421D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84831" y="314325"/>
            <a:ext cx="4607169" cy="5657105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34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k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FC4BA624-5D1F-234F-8F49-4C20F1001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F7ED8309-BC22-3347-8AAC-7E82B32CA5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F9089812-F92A-6847-8A48-6B70353AA74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6612" y="2228850"/>
            <a:ext cx="3935413" cy="3640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</a:t>
            </a:r>
          </a:p>
        </p:txBody>
      </p:sp>
    </p:spTree>
    <p:extLst>
      <p:ext uri="{BB962C8B-B14F-4D97-AF65-F5344CB8AC3E}">
        <p14:creationId xmlns:p14="http://schemas.microsoft.com/office/powerpoint/2010/main" val="6753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C19A9D-54D7-A049-8D2A-6D4AA32F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7563" cy="125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AD0160-3923-6A4A-99C6-17C694A1C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427563" cy="4264457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691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C19A9D-54D7-A049-8D2A-6D4AA32F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7563" cy="125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AD0160-3923-6A4A-99C6-17C694A1C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427563" cy="4264457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379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FCAE12A-7769-2F47-8BA0-6D581278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437"/>
            <a:ext cx="10429894" cy="125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497876-3B8D-2F40-B03C-0528FA4B1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298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934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694" r:id="rId3"/>
    <p:sldLayoutId id="2147483662" r:id="rId4"/>
    <p:sldLayoutId id="2147483663" r:id="rId5"/>
    <p:sldLayoutId id="2147483691" r:id="rId6"/>
    <p:sldLayoutId id="2147483664" r:id="rId7"/>
    <p:sldLayoutId id="2147483669" r:id="rId8"/>
    <p:sldLayoutId id="2147483707" r:id="rId9"/>
    <p:sldLayoutId id="2147483706" r:id="rId10"/>
    <p:sldLayoutId id="2147483670" r:id="rId11"/>
    <p:sldLayoutId id="2147483671" r:id="rId12"/>
    <p:sldLayoutId id="2147483672" r:id="rId13"/>
    <p:sldLayoutId id="2147483673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5" r:id="rId20"/>
    <p:sldLayoutId id="2147483709" r:id="rId21"/>
    <p:sldLayoutId id="2147483686" r:id="rId22"/>
    <p:sldLayoutId id="2147483681" r:id="rId23"/>
    <p:sldLayoutId id="2147483682" r:id="rId24"/>
    <p:sldLayoutId id="2147483683" r:id="rId25"/>
    <p:sldLayoutId id="2147483684" r:id="rId26"/>
    <p:sldLayoutId id="214748368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strike="noStrike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4BD246-8953-87FF-037E-EF3208329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FE19C64-CB2E-A3F6-84ED-32E074844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6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40AFFB-32F3-6F49-237F-431C0D7DD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3736736-CEBD-303E-7378-C1A19C4D1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4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302E5-3B1B-52D7-7A48-1BE65692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933BA6-0B7F-A880-589E-70739E411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0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acon 2022">
  <a:themeElements>
    <a:clrScheme name="Fargetema">
      <a:dk1>
        <a:srgbClr val="1B351F"/>
      </a:dk1>
      <a:lt1>
        <a:srgbClr val="2EA936"/>
      </a:lt1>
      <a:dk2>
        <a:srgbClr val="1B351F"/>
      </a:dk2>
      <a:lt2>
        <a:srgbClr val="E7E6E6"/>
      </a:lt2>
      <a:accent1>
        <a:srgbClr val="2EA936"/>
      </a:accent1>
      <a:accent2>
        <a:srgbClr val="1B351F"/>
      </a:accent2>
      <a:accent3>
        <a:srgbClr val="A5A5A5"/>
      </a:accent3>
      <a:accent4>
        <a:srgbClr val="FFC000"/>
      </a:accent4>
      <a:accent5>
        <a:srgbClr val="E6E5E5"/>
      </a:accent5>
      <a:accent6>
        <a:srgbClr val="70AC46"/>
      </a:accent6>
      <a:hlink>
        <a:srgbClr val="000000"/>
      </a:hlink>
      <a:folHlink>
        <a:srgbClr val="2EA93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acon PPT - maldok 2022" id="{A880BAF0-ECE7-ED43-8333-5C6688477DE0}" vid="{D77AC65C-F6CF-4443-BF2E-138FDA94BF7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DIN-LightAlternate</vt:lpstr>
      <vt:lpstr>Metacon 2022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Christian Kollerud</dc:creator>
  <cp:lastModifiedBy>Christian Kollerud</cp:lastModifiedBy>
  <cp:revision>24</cp:revision>
  <dcterms:created xsi:type="dcterms:W3CDTF">2020-02-28T12:03:11Z</dcterms:created>
  <dcterms:modified xsi:type="dcterms:W3CDTF">2022-11-08T09:28:29Z</dcterms:modified>
</cp:coreProperties>
</file>