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9" r:id="rId2"/>
    <p:sldId id="256" r:id="rId3"/>
    <p:sldId id="258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20155"/>
    <a:srgbClr val="3A5E79"/>
    <a:srgbClr val="22AFED"/>
    <a:srgbClr val="E80D8C"/>
    <a:srgbClr val="F5962E"/>
    <a:srgbClr val="0F6127"/>
    <a:srgbClr val="0A5793"/>
    <a:srgbClr val="DF183B"/>
    <a:srgbClr val="FED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Mørk stil 2 – utheving 1 /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ys stil 3 – uthev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ys stil 2 – uthevin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5"/>
    <p:restoredTop sz="97617"/>
  </p:normalViewPr>
  <p:slideViewPr>
    <p:cSldViewPr snapToGrid="0" snapToObjects="1">
      <p:cViewPr varScale="1">
        <p:scale>
          <a:sx n="128" d="100"/>
          <a:sy n="128" d="100"/>
        </p:scale>
        <p:origin x="88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4" d="100"/>
          <a:sy n="104" d="100"/>
        </p:scale>
        <p:origin x="36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0A8B3-394C-5C41-A864-38D862F9E803}" type="datetimeFigureOut">
              <a:rPr lang="nb-NO" smtClean="0"/>
              <a:t>08.11.2022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D346F-74BF-6C4B-A49B-2C3D06A62B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80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rgbClr val="820155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orside Metac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06060C-D815-E64C-92DD-B66CC1449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112" y="1828801"/>
            <a:ext cx="10791071" cy="12072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8A65685-37CC-F44B-8C68-AB834A6F65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113" y="3736181"/>
            <a:ext cx="6470343" cy="188595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155385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derside med tittel og to rubri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EC3C9E-BC39-8444-8CE7-50E6D0D71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6437"/>
            <a:ext cx="10436441" cy="125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586BF9-06CB-0E42-AA38-167A7CF1FD8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264457"/>
          </a:xfrm>
        </p:spPr>
        <p:txBody>
          <a:bodyPr/>
          <a:lstStyle/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28179CC-E7E6-5C41-B8E7-EBB1466F17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02441" cy="4264457"/>
          </a:xfrm>
        </p:spPr>
        <p:txBody>
          <a:bodyPr/>
          <a:lstStyle/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435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dersi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3773C3-F0F5-6846-8044-461509992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6437"/>
            <a:ext cx="10429894" cy="125425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314730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derside uten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9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derside med 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16B211-5689-2447-A2E0-07024E74C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5730E4F-4D61-7549-BB44-346A0EC8A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075859" cy="4873625"/>
          </a:xfrm>
          <a:solidFill>
            <a:srgbClr val="ACABAB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7572F3C-C9F4-054F-9F8A-224DA4E8CD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60120"/>
            <a:ext cx="3932237" cy="36088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</a:t>
            </a:r>
          </a:p>
        </p:txBody>
      </p:sp>
    </p:spTree>
    <p:extLst>
      <p:ext uri="{BB962C8B-B14F-4D97-AF65-F5344CB8AC3E}">
        <p14:creationId xmlns:p14="http://schemas.microsoft.com/office/powerpoint/2010/main" val="373228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derside - Bilde til venste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3B5331B9-64E3-B048-B637-D656DC718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469"/>
            <a:ext cx="3824288" cy="6536531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17" name="Tittel 16">
            <a:extLst>
              <a:ext uri="{FF2B5EF4-FFF2-40B4-BE49-F238E27FC236}">
                <a16:creationId xmlns:a16="http://schemas.microsoft.com/office/drawing/2014/main" id="{FC25A724-144D-D74F-BE9F-910E6213B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7658" y="787940"/>
            <a:ext cx="6647293" cy="12062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9FF836A4-25CB-4E4B-A10E-C7CECE75F2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5501" y="2198451"/>
            <a:ext cx="6639450" cy="3772979"/>
          </a:xfrm>
        </p:spPr>
        <p:txBody>
          <a:bodyPr/>
          <a:lstStyle/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445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derside - Bilde til høyre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3B5331B9-64E3-B048-B637-D656DC718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67712" y="321469"/>
            <a:ext cx="3824288" cy="5649961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17" name="Tittel 16">
            <a:extLst>
              <a:ext uri="{FF2B5EF4-FFF2-40B4-BE49-F238E27FC236}">
                <a16:creationId xmlns:a16="http://schemas.microsoft.com/office/drawing/2014/main" id="{FC25A724-144D-D74F-BE9F-910E6213B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092" y="787940"/>
            <a:ext cx="6647293" cy="12062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9FF836A4-25CB-4E4B-A10E-C7CECE75F2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935" y="2198451"/>
            <a:ext cx="6639450" cy="3772979"/>
          </a:xfrm>
        </p:spPr>
        <p:txBody>
          <a:bodyPr/>
          <a:lstStyle/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3276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derside - Stort bilde til venste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3B5331B9-64E3-B048-B637-D656DC718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321469"/>
            <a:ext cx="6818244" cy="6536531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9FF836A4-25CB-4E4B-A10E-C7CECE75F2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3799" y="2198451"/>
            <a:ext cx="3731152" cy="3772979"/>
          </a:xfrm>
        </p:spPr>
        <p:txBody>
          <a:bodyPr/>
          <a:lstStyle/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9517B3D-C80E-D746-90CB-2C16FB1B3DAC}"/>
              </a:ext>
            </a:extLst>
          </p:cNvPr>
          <p:cNvSpPr txBox="1">
            <a:spLocks/>
          </p:cNvSpPr>
          <p:nvPr/>
        </p:nvSpPr>
        <p:spPr>
          <a:xfrm>
            <a:off x="7543799" y="787940"/>
            <a:ext cx="3731151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C2332F"/>
                </a:solidFill>
                <a:latin typeface="DIN-Regular" panose="020B0500000000000000" pitchFamily="34" charset="0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bg1"/>
                </a:solidFill>
                <a:latin typeface="+mj-lt"/>
              </a:rPr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380661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derside - ruter med 2 titler, tekster og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tel 16">
            <a:extLst>
              <a:ext uri="{FF2B5EF4-FFF2-40B4-BE49-F238E27FC236}">
                <a16:creationId xmlns:a16="http://schemas.microsoft.com/office/drawing/2014/main" id="{FC25A724-144D-D74F-BE9F-910E6213B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13" y="1084333"/>
            <a:ext cx="5161372" cy="575792"/>
          </a:xfrm>
          <a:prstGeom prst="rect">
            <a:avLst/>
          </a:prstGeom>
        </p:spPr>
        <p:txBody>
          <a:bodyPr vert="horz" wrap="square" lIns="90000" rIns="90000" anchor="ctr" anchorCtr="0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9FF836A4-25CB-4E4B-A10E-C7CECE75F2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8406" y="4790639"/>
            <a:ext cx="4884496" cy="1351449"/>
          </a:xfrm>
        </p:spPr>
        <p:txBody>
          <a:bodyPr>
            <a:normAutofit/>
          </a:bodyPr>
          <a:lstStyle>
            <a:lvl1pPr algn="l">
              <a:defRPr sz="1800"/>
            </a:lvl1pPr>
            <a:lvl2pPr algn="l">
              <a:defRPr sz="1600"/>
            </a:lvl2pPr>
            <a:lvl3pPr algn="l">
              <a:defRPr sz="14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bilde 15">
            <a:extLst>
              <a:ext uri="{FF2B5EF4-FFF2-40B4-BE49-F238E27FC236}">
                <a16:creationId xmlns:a16="http://schemas.microsoft.com/office/drawing/2014/main" id="{9CD0AFBB-B20B-4344-9882-A82650AA95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837" y="314325"/>
            <a:ext cx="6084163" cy="3295928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1" name="Plassholder for bilde 15">
            <a:extLst>
              <a:ext uri="{FF2B5EF4-FFF2-40B4-BE49-F238E27FC236}">
                <a16:creationId xmlns:a16="http://schemas.microsoft.com/office/drawing/2014/main" id="{57469A00-FFA4-EE4C-9AA5-F7B09DEF3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610252"/>
            <a:ext cx="6093213" cy="3247748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3" name="Plassholder for tekst 18">
            <a:extLst>
              <a:ext uri="{FF2B5EF4-FFF2-40B4-BE49-F238E27FC236}">
                <a16:creationId xmlns:a16="http://schemas.microsoft.com/office/drawing/2014/main" id="{BD5592EF-EC0A-5842-9745-4F52A6942A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113" y="1660125"/>
            <a:ext cx="5161371" cy="1802345"/>
          </a:xfrm>
        </p:spPr>
        <p:txBody>
          <a:bodyPr>
            <a:normAutofit/>
          </a:bodyPr>
          <a:lstStyle>
            <a:lvl1pPr algn="l">
              <a:defRPr sz="1800"/>
            </a:lvl1pPr>
            <a:lvl2pPr algn="l">
              <a:defRPr sz="1600"/>
            </a:lvl2pPr>
            <a:lvl3pPr algn="l">
              <a:defRPr sz="14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tekst 18">
            <a:extLst>
              <a:ext uri="{FF2B5EF4-FFF2-40B4-BE49-F238E27FC236}">
                <a16:creationId xmlns:a16="http://schemas.microsoft.com/office/drawing/2014/main" id="{5322CF81-19CA-1924-995F-6109B71FAE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7128" y="4272595"/>
            <a:ext cx="4884496" cy="39850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algn="l">
              <a:defRPr sz="1600"/>
            </a:lvl2pPr>
            <a:lvl3pPr algn="l">
              <a:defRPr sz="14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112376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dekkende bilde med logo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3B5331B9-64E3-B048-B637-D656DC718CAA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314326"/>
            <a:ext cx="12192000" cy="5758484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17" name="Tittel 16">
            <a:extLst>
              <a:ext uri="{FF2B5EF4-FFF2-40B4-BE49-F238E27FC236}">
                <a16:creationId xmlns:a16="http://schemas.microsoft.com/office/drawing/2014/main" id="{FC25A724-144D-D74F-BE9F-910E6213B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9163" y="1525804"/>
            <a:ext cx="5915771" cy="12542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9FF836A4-25CB-4E4B-A10E-C7CECE75F2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49163" y="2889849"/>
            <a:ext cx="5908791" cy="3081581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777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ldekkende bilde med logo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3B5331B9-64E3-B048-B637-D656DC718CAA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2000" cy="6072810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17" name="Tittel 16">
            <a:extLst>
              <a:ext uri="{FF2B5EF4-FFF2-40B4-BE49-F238E27FC236}">
                <a16:creationId xmlns:a16="http://schemas.microsoft.com/office/drawing/2014/main" id="{FC25A724-144D-D74F-BE9F-910E6213B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73" y="1525804"/>
            <a:ext cx="11066880" cy="12542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9FF836A4-25CB-4E4B-A10E-C7CECE75F2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8735" y="2889849"/>
            <a:ext cx="11053822" cy="3081581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840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 Meta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AA0F9D2D-CCF8-F54F-B04B-48BD63E304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112" y="2282190"/>
            <a:ext cx="10975565" cy="15680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275B41E7-D1AE-B74D-A850-C0EC500516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113" y="3883758"/>
            <a:ext cx="10975564" cy="7276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248915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dekkende bilde ut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E8E5DC64-DD0E-2B46-AA10-14BD6D6890C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314325"/>
            <a:ext cx="12192000" cy="5758484"/>
          </a:xfrm>
          <a:solidFill>
            <a:srgbClr val="ACABAB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4957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side - Tittel, tekst og 8 r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bilde 15">
            <a:extLst>
              <a:ext uri="{FF2B5EF4-FFF2-40B4-BE49-F238E27FC236}">
                <a16:creationId xmlns:a16="http://schemas.microsoft.com/office/drawing/2014/main" id="{57469A00-FFA4-EE4C-9AA5-F7B09DEF3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1090" y="3961163"/>
            <a:ext cx="2556705" cy="2080901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26" name="Plassholder for bilde 15">
            <a:extLst>
              <a:ext uri="{FF2B5EF4-FFF2-40B4-BE49-F238E27FC236}">
                <a16:creationId xmlns:a16="http://schemas.microsoft.com/office/drawing/2014/main" id="{FFA8A26D-BC92-1F4A-9FA5-F2B96146D43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31324" y="3976583"/>
            <a:ext cx="2556705" cy="2065481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8" name="Plassholder for bilde 15">
            <a:extLst>
              <a:ext uri="{FF2B5EF4-FFF2-40B4-BE49-F238E27FC236}">
                <a16:creationId xmlns:a16="http://schemas.microsoft.com/office/drawing/2014/main" id="{0001487F-2DEC-D543-ACB2-F16B7C45309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403007" y="1852512"/>
            <a:ext cx="2556705" cy="2049266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  <p:sp>
        <p:nvSpPr>
          <p:cNvPr id="29" name="Plassholder for bilde 15">
            <a:extLst>
              <a:ext uri="{FF2B5EF4-FFF2-40B4-BE49-F238E27FC236}">
                <a16:creationId xmlns:a16="http://schemas.microsoft.com/office/drawing/2014/main" id="{88E1C525-F80B-4F44-B30B-37DC931BE7D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59641" y="1852513"/>
            <a:ext cx="2556705" cy="2049265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571B87A2-C55A-6142-938B-EC9C3FBFC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6437"/>
            <a:ext cx="10429894" cy="125425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22" name="Plassholder for tekst 18">
            <a:extLst>
              <a:ext uri="{FF2B5EF4-FFF2-40B4-BE49-F238E27FC236}">
                <a16:creationId xmlns:a16="http://schemas.microsoft.com/office/drawing/2014/main" id="{6DEF9443-B48C-D646-A298-C611767A8D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3007" y="3981437"/>
            <a:ext cx="2556705" cy="2052676"/>
          </a:xfr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l">
              <a:buFontTx/>
              <a:buNone/>
              <a:defRPr sz="1800">
                <a:solidFill>
                  <a:srgbClr val="FFFFFF"/>
                </a:solidFill>
              </a:defRPr>
            </a:lvl1pPr>
            <a:lvl2pPr marL="457200" indent="0" algn="l">
              <a:buFontTx/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buFontTx/>
              <a:buNone/>
              <a:defRPr sz="1400">
                <a:solidFill>
                  <a:srgbClr val="FFFFFF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rgbClr val="FFFFFF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5" name="Plassholder for tekst 18">
            <a:extLst>
              <a:ext uri="{FF2B5EF4-FFF2-40B4-BE49-F238E27FC236}">
                <a16:creationId xmlns:a16="http://schemas.microsoft.com/office/drawing/2014/main" id="{9C32E49E-18BA-CB42-9450-A6B5C27119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324" y="1852512"/>
            <a:ext cx="2556705" cy="2049266"/>
          </a:xfr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l">
              <a:buFontTx/>
              <a:buNone/>
              <a:defRPr sz="1800">
                <a:solidFill>
                  <a:srgbClr val="FFFFFF"/>
                </a:solidFill>
              </a:defRPr>
            </a:lvl1pPr>
            <a:lvl2pPr marL="457200" indent="0" algn="l">
              <a:buFontTx/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buFontTx/>
              <a:buNone/>
              <a:defRPr sz="1400">
                <a:solidFill>
                  <a:srgbClr val="FFFFFF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rgbClr val="FFFFFF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0" name="Plassholder for tekst 18">
            <a:extLst>
              <a:ext uri="{FF2B5EF4-FFF2-40B4-BE49-F238E27FC236}">
                <a16:creationId xmlns:a16="http://schemas.microsoft.com/office/drawing/2014/main" id="{5E6FD46F-4D43-564F-B418-2B1FCC3A9A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49708" y="3981437"/>
            <a:ext cx="2556705" cy="2052676"/>
          </a:xfr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l">
              <a:buFontTx/>
              <a:buNone/>
              <a:defRPr sz="1800">
                <a:solidFill>
                  <a:srgbClr val="FFFFFF"/>
                </a:solidFill>
              </a:defRPr>
            </a:lvl1pPr>
            <a:lvl2pPr marL="457200" indent="0" algn="l">
              <a:buFontTx/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buFontTx/>
              <a:buNone/>
              <a:defRPr sz="1400">
                <a:solidFill>
                  <a:srgbClr val="FFFFFF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rgbClr val="FFFFFF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1" name="Plassholder for tekst 18">
            <a:extLst>
              <a:ext uri="{FF2B5EF4-FFF2-40B4-BE49-F238E27FC236}">
                <a16:creationId xmlns:a16="http://schemas.microsoft.com/office/drawing/2014/main" id="{CDB7B09A-9F8B-854A-95A0-4FE7F8992F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5743" y="1852512"/>
            <a:ext cx="2556705" cy="2049266"/>
          </a:xfr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l">
              <a:buFontTx/>
              <a:buNone/>
              <a:defRPr sz="1800">
                <a:solidFill>
                  <a:srgbClr val="FFFFFF"/>
                </a:solidFill>
              </a:defRPr>
            </a:lvl1pPr>
            <a:lvl2pPr marL="457200" indent="0" algn="l">
              <a:buFontTx/>
              <a:buNone/>
              <a:defRPr sz="1600">
                <a:solidFill>
                  <a:srgbClr val="FFFFFF"/>
                </a:solidFill>
              </a:defRPr>
            </a:lvl2pPr>
            <a:lvl3pPr marL="914400" indent="0" algn="l">
              <a:buFontTx/>
              <a:buNone/>
              <a:defRPr sz="1400">
                <a:solidFill>
                  <a:srgbClr val="FFFFFF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rgbClr val="FFFFFF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4134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sasjonskart - Tittel, 4 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ssholder for bilde 15">
            <a:extLst>
              <a:ext uri="{FF2B5EF4-FFF2-40B4-BE49-F238E27FC236}">
                <a16:creationId xmlns:a16="http://schemas.microsoft.com/office/drawing/2014/main" id="{0001487F-2DEC-D543-ACB2-F16B7C45309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7273" y="1780141"/>
            <a:ext cx="187315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4" name="Plassholder for tekst 18">
            <a:extLst>
              <a:ext uri="{FF2B5EF4-FFF2-40B4-BE49-F238E27FC236}">
                <a16:creationId xmlns:a16="http://schemas.microsoft.com/office/drawing/2014/main" id="{A23BBAD6-BEDD-414F-9B37-BC115C3C0D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7273" y="3949658"/>
            <a:ext cx="1873151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8" name="Plassholder for bilde 15">
            <a:extLst>
              <a:ext uri="{FF2B5EF4-FFF2-40B4-BE49-F238E27FC236}">
                <a16:creationId xmlns:a16="http://schemas.microsoft.com/office/drawing/2014/main" id="{E06C6BC9-183E-5E4B-8C7E-57512BC9FDB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701038" y="1780141"/>
            <a:ext cx="187315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0" name="Plassholder for bilde 15">
            <a:extLst>
              <a:ext uri="{FF2B5EF4-FFF2-40B4-BE49-F238E27FC236}">
                <a16:creationId xmlns:a16="http://schemas.microsoft.com/office/drawing/2014/main" id="{1865FE62-B781-1C41-BE58-C555629AA9B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544803" y="1780141"/>
            <a:ext cx="187315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2" name="Plassholder for bilde 15">
            <a:extLst>
              <a:ext uri="{FF2B5EF4-FFF2-40B4-BE49-F238E27FC236}">
                <a16:creationId xmlns:a16="http://schemas.microsoft.com/office/drawing/2014/main" id="{3CEDE4F4-8864-D547-9FAF-F4954B87829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28547" y="1780140"/>
            <a:ext cx="187315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5" name="Plassholder for tekst 18">
            <a:extLst>
              <a:ext uri="{FF2B5EF4-FFF2-40B4-BE49-F238E27FC236}">
                <a16:creationId xmlns:a16="http://schemas.microsoft.com/office/drawing/2014/main" id="{F7B86EED-BDAF-5C4B-9F4D-8D83CA20F0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7273" y="4650873"/>
            <a:ext cx="187315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0" name="Plassholder for tekst 18">
            <a:extLst>
              <a:ext uri="{FF2B5EF4-FFF2-40B4-BE49-F238E27FC236}">
                <a16:creationId xmlns:a16="http://schemas.microsoft.com/office/drawing/2014/main" id="{C49C556B-52EA-DB4C-BE8E-09CAD7F656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01038" y="3949658"/>
            <a:ext cx="1873151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18">
            <a:extLst>
              <a:ext uri="{FF2B5EF4-FFF2-40B4-BE49-F238E27FC236}">
                <a16:creationId xmlns:a16="http://schemas.microsoft.com/office/drawing/2014/main" id="{D35F298D-3A7D-A147-A556-D9430DD7EDB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01038" y="4650873"/>
            <a:ext cx="187315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4" name="Plassholder for tekst 18">
            <a:extLst>
              <a:ext uri="{FF2B5EF4-FFF2-40B4-BE49-F238E27FC236}">
                <a16:creationId xmlns:a16="http://schemas.microsoft.com/office/drawing/2014/main" id="{2B9E0952-CEB2-E249-ADFC-198A3230B20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44803" y="3949658"/>
            <a:ext cx="1873151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5" name="Plassholder for tekst 18">
            <a:extLst>
              <a:ext uri="{FF2B5EF4-FFF2-40B4-BE49-F238E27FC236}">
                <a16:creationId xmlns:a16="http://schemas.microsoft.com/office/drawing/2014/main" id="{E03587CB-24C7-3249-B9A1-C9BCB7F0B0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44803" y="4650873"/>
            <a:ext cx="187315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6" name="Plassholder for tekst 18">
            <a:extLst>
              <a:ext uri="{FF2B5EF4-FFF2-40B4-BE49-F238E27FC236}">
                <a16:creationId xmlns:a16="http://schemas.microsoft.com/office/drawing/2014/main" id="{20E603A8-0BC9-9048-A66B-459F8A2D9D0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37796" y="3949658"/>
            <a:ext cx="1873151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7" name="Plassholder for tekst 18">
            <a:extLst>
              <a:ext uri="{FF2B5EF4-FFF2-40B4-BE49-F238E27FC236}">
                <a16:creationId xmlns:a16="http://schemas.microsoft.com/office/drawing/2014/main" id="{3E9A408A-A67E-AD40-9995-E0228CB1820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37796" y="4650873"/>
            <a:ext cx="187315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3" name="Tittel 1">
            <a:extLst>
              <a:ext uri="{FF2B5EF4-FFF2-40B4-BE49-F238E27FC236}">
                <a16:creationId xmlns:a16="http://schemas.microsoft.com/office/drawing/2014/main" id="{766EACBD-EA01-374D-A598-AE45FBE10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053" y="436437"/>
            <a:ext cx="10429894" cy="125425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18290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sasjonskart - Tittel, 5 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ssholder for bilde 15">
            <a:extLst>
              <a:ext uri="{FF2B5EF4-FFF2-40B4-BE49-F238E27FC236}">
                <a16:creationId xmlns:a16="http://schemas.microsoft.com/office/drawing/2014/main" id="{0001487F-2DEC-D543-ACB2-F16B7C45309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7273" y="1782782"/>
            <a:ext cx="187315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4" name="Plassholder for tekst 18">
            <a:extLst>
              <a:ext uri="{FF2B5EF4-FFF2-40B4-BE49-F238E27FC236}">
                <a16:creationId xmlns:a16="http://schemas.microsoft.com/office/drawing/2014/main" id="{A23BBAD6-BEDD-414F-9B37-BC115C3C0D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7273" y="3952299"/>
            <a:ext cx="1873151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8" name="Plassholder for bilde 15">
            <a:extLst>
              <a:ext uri="{FF2B5EF4-FFF2-40B4-BE49-F238E27FC236}">
                <a16:creationId xmlns:a16="http://schemas.microsoft.com/office/drawing/2014/main" id="{E06C6BC9-183E-5E4B-8C7E-57512BC9FDB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18073" y="1782782"/>
            <a:ext cx="187315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9" name="Plassholder for bilde 15">
            <a:extLst>
              <a:ext uri="{FF2B5EF4-FFF2-40B4-BE49-F238E27FC236}">
                <a16:creationId xmlns:a16="http://schemas.microsoft.com/office/drawing/2014/main" id="{E96050F2-D091-C343-B259-12FA17D1A76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165405" y="1782782"/>
            <a:ext cx="187315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0" name="Plassholder for bilde 15">
            <a:extLst>
              <a:ext uri="{FF2B5EF4-FFF2-40B4-BE49-F238E27FC236}">
                <a16:creationId xmlns:a16="http://schemas.microsoft.com/office/drawing/2014/main" id="{1865FE62-B781-1C41-BE58-C555629AA9B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02798" y="1782782"/>
            <a:ext cx="187315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2" name="Plassholder for bilde 15">
            <a:extLst>
              <a:ext uri="{FF2B5EF4-FFF2-40B4-BE49-F238E27FC236}">
                <a16:creationId xmlns:a16="http://schemas.microsoft.com/office/drawing/2014/main" id="{3CEDE4F4-8864-D547-9FAF-F4954B87829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28547" y="1782781"/>
            <a:ext cx="187315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5" name="Plassholder for tekst 18">
            <a:extLst>
              <a:ext uri="{FF2B5EF4-FFF2-40B4-BE49-F238E27FC236}">
                <a16:creationId xmlns:a16="http://schemas.microsoft.com/office/drawing/2014/main" id="{F7B86EED-BDAF-5C4B-9F4D-8D83CA20F0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7273" y="4653514"/>
            <a:ext cx="187315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0" name="Plassholder for tekst 18">
            <a:extLst>
              <a:ext uri="{FF2B5EF4-FFF2-40B4-BE49-F238E27FC236}">
                <a16:creationId xmlns:a16="http://schemas.microsoft.com/office/drawing/2014/main" id="{C49C556B-52EA-DB4C-BE8E-09CAD7F656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8073" y="3952299"/>
            <a:ext cx="1873151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18">
            <a:extLst>
              <a:ext uri="{FF2B5EF4-FFF2-40B4-BE49-F238E27FC236}">
                <a16:creationId xmlns:a16="http://schemas.microsoft.com/office/drawing/2014/main" id="{D35F298D-3A7D-A147-A556-D9430DD7EDB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18073" y="4653514"/>
            <a:ext cx="187315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2" name="Plassholder for tekst 18">
            <a:extLst>
              <a:ext uri="{FF2B5EF4-FFF2-40B4-BE49-F238E27FC236}">
                <a16:creationId xmlns:a16="http://schemas.microsoft.com/office/drawing/2014/main" id="{E2C5FF9E-BB78-C740-8144-E8C6AFE4F9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65405" y="3952299"/>
            <a:ext cx="1873151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3" name="Plassholder for tekst 18">
            <a:extLst>
              <a:ext uri="{FF2B5EF4-FFF2-40B4-BE49-F238E27FC236}">
                <a16:creationId xmlns:a16="http://schemas.microsoft.com/office/drawing/2014/main" id="{1764111A-2665-A84A-9F10-C8CF80DF7F4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65405" y="4653514"/>
            <a:ext cx="187315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4" name="Plassholder for tekst 18">
            <a:extLst>
              <a:ext uri="{FF2B5EF4-FFF2-40B4-BE49-F238E27FC236}">
                <a16:creationId xmlns:a16="http://schemas.microsoft.com/office/drawing/2014/main" id="{2B9E0952-CEB2-E249-ADFC-198A3230B20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02798" y="3952299"/>
            <a:ext cx="1873151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5" name="Plassholder for tekst 18">
            <a:extLst>
              <a:ext uri="{FF2B5EF4-FFF2-40B4-BE49-F238E27FC236}">
                <a16:creationId xmlns:a16="http://schemas.microsoft.com/office/drawing/2014/main" id="{E03587CB-24C7-3249-B9A1-C9BCB7F0B0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02798" y="4653514"/>
            <a:ext cx="187315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6" name="Plassholder for tekst 18">
            <a:extLst>
              <a:ext uri="{FF2B5EF4-FFF2-40B4-BE49-F238E27FC236}">
                <a16:creationId xmlns:a16="http://schemas.microsoft.com/office/drawing/2014/main" id="{20E603A8-0BC9-9048-A66B-459F8A2D9D0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37796" y="3952299"/>
            <a:ext cx="1873151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7" name="Plassholder for tekst 18">
            <a:extLst>
              <a:ext uri="{FF2B5EF4-FFF2-40B4-BE49-F238E27FC236}">
                <a16:creationId xmlns:a16="http://schemas.microsoft.com/office/drawing/2014/main" id="{3E9A408A-A67E-AD40-9995-E0228CB1820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37796" y="4653514"/>
            <a:ext cx="187315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3" name="Tittel 1">
            <a:extLst>
              <a:ext uri="{FF2B5EF4-FFF2-40B4-BE49-F238E27FC236}">
                <a16:creationId xmlns:a16="http://schemas.microsoft.com/office/drawing/2014/main" id="{766EACBD-EA01-374D-A598-AE45FBE10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053" y="436437"/>
            <a:ext cx="10429894" cy="125425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417969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rganisasjonskart - Tittel, 6 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ssholder for bilde 15">
            <a:extLst>
              <a:ext uri="{FF2B5EF4-FFF2-40B4-BE49-F238E27FC236}">
                <a16:creationId xmlns:a16="http://schemas.microsoft.com/office/drawing/2014/main" id="{0001487F-2DEC-D543-ACB2-F16B7C45309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7273" y="1782782"/>
            <a:ext cx="161757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4" name="Plassholder for tekst 18">
            <a:extLst>
              <a:ext uri="{FF2B5EF4-FFF2-40B4-BE49-F238E27FC236}">
                <a16:creationId xmlns:a16="http://schemas.microsoft.com/office/drawing/2014/main" id="{A23BBAD6-BEDD-414F-9B37-BC115C3C0D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7274" y="3952299"/>
            <a:ext cx="1617570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25" name="Plassholder for tekst 18">
            <a:extLst>
              <a:ext uri="{FF2B5EF4-FFF2-40B4-BE49-F238E27FC236}">
                <a16:creationId xmlns:a16="http://schemas.microsoft.com/office/drawing/2014/main" id="{F7B86EED-BDAF-5C4B-9F4D-8D83CA20F0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7273" y="4653514"/>
            <a:ext cx="161757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3" name="Tittel 1">
            <a:extLst>
              <a:ext uri="{FF2B5EF4-FFF2-40B4-BE49-F238E27FC236}">
                <a16:creationId xmlns:a16="http://schemas.microsoft.com/office/drawing/2014/main" id="{766EACBD-EA01-374D-A598-AE45FBE10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053" y="436437"/>
            <a:ext cx="10429894" cy="125425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55" name="Plassholder for bilde 15">
            <a:extLst>
              <a:ext uri="{FF2B5EF4-FFF2-40B4-BE49-F238E27FC236}">
                <a16:creationId xmlns:a16="http://schemas.microsoft.com/office/drawing/2014/main" id="{82AFF036-5141-2748-83F3-0B43F970350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626025" y="1782782"/>
            <a:ext cx="161757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6" name="Plassholder for tekst 18">
            <a:extLst>
              <a:ext uri="{FF2B5EF4-FFF2-40B4-BE49-F238E27FC236}">
                <a16:creationId xmlns:a16="http://schemas.microsoft.com/office/drawing/2014/main" id="{C6E3D4EB-BBD1-EE40-BCCD-877283FAE0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26026" y="3952299"/>
            <a:ext cx="1617570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57" name="Plassholder for tekst 18">
            <a:extLst>
              <a:ext uri="{FF2B5EF4-FFF2-40B4-BE49-F238E27FC236}">
                <a16:creationId xmlns:a16="http://schemas.microsoft.com/office/drawing/2014/main" id="{364BB90B-A8E6-A84E-95D1-1894B224806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26025" y="4653514"/>
            <a:ext cx="161757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58" name="Plassholder for bilde 15">
            <a:extLst>
              <a:ext uri="{FF2B5EF4-FFF2-40B4-BE49-F238E27FC236}">
                <a16:creationId xmlns:a16="http://schemas.microsoft.com/office/drawing/2014/main" id="{0AF9C0F1-A06D-5245-B1AA-6C5459A9BDA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394777" y="1782782"/>
            <a:ext cx="161757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9" name="Plassholder for tekst 18">
            <a:extLst>
              <a:ext uri="{FF2B5EF4-FFF2-40B4-BE49-F238E27FC236}">
                <a16:creationId xmlns:a16="http://schemas.microsoft.com/office/drawing/2014/main" id="{44BB2553-0436-A748-BE0D-8FE2E23E0CB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4778" y="3952299"/>
            <a:ext cx="1617570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0" name="Plassholder for tekst 18">
            <a:extLst>
              <a:ext uri="{FF2B5EF4-FFF2-40B4-BE49-F238E27FC236}">
                <a16:creationId xmlns:a16="http://schemas.microsoft.com/office/drawing/2014/main" id="{76D32744-AA90-A643-A880-20B49F8FC6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94777" y="4653514"/>
            <a:ext cx="161757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61" name="Plassholder for bilde 15">
            <a:extLst>
              <a:ext uri="{FF2B5EF4-FFF2-40B4-BE49-F238E27FC236}">
                <a16:creationId xmlns:a16="http://schemas.microsoft.com/office/drawing/2014/main" id="{2E04CDBA-83CF-1B4C-B2CD-47876C3BF64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63529" y="1782782"/>
            <a:ext cx="161757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2" name="Plassholder for tekst 18">
            <a:extLst>
              <a:ext uri="{FF2B5EF4-FFF2-40B4-BE49-F238E27FC236}">
                <a16:creationId xmlns:a16="http://schemas.microsoft.com/office/drawing/2014/main" id="{9CDEF5DB-DE1E-E547-A7AD-55BED26FB82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63530" y="3952299"/>
            <a:ext cx="1617570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3" name="Plassholder for tekst 18">
            <a:extLst>
              <a:ext uri="{FF2B5EF4-FFF2-40B4-BE49-F238E27FC236}">
                <a16:creationId xmlns:a16="http://schemas.microsoft.com/office/drawing/2014/main" id="{CCE5005F-89A6-FE4D-8811-9140A393574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63529" y="4653514"/>
            <a:ext cx="161757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64" name="Plassholder for bilde 15">
            <a:extLst>
              <a:ext uri="{FF2B5EF4-FFF2-40B4-BE49-F238E27FC236}">
                <a16:creationId xmlns:a16="http://schemas.microsoft.com/office/drawing/2014/main" id="{4AA718DC-5BAC-994C-AC9C-C32204B8A59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932281" y="1782782"/>
            <a:ext cx="161757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5" name="Plassholder for tekst 18">
            <a:extLst>
              <a:ext uri="{FF2B5EF4-FFF2-40B4-BE49-F238E27FC236}">
                <a16:creationId xmlns:a16="http://schemas.microsoft.com/office/drawing/2014/main" id="{F075B0AB-D4CD-D24A-A5FA-9E37D469C7F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32282" y="3952299"/>
            <a:ext cx="1617570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6" name="Plassholder for tekst 18">
            <a:extLst>
              <a:ext uri="{FF2B5EF4-FFF2-40B4-BE49-F238E27FC236}">
                <a16:creationId xmlns:a16="http://schemas.microsoft.com/office/drawing/2014/main" id="{DE9D5F26-F6A2-8D4F-9480-F8E26A5D2CA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32281" y="4653514"/>
            <a:ext cx="161757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67" name="Plassholder for bilde 15">
            <a:extLst>
              <a:ext uri="{FF2B5EF4-FFF2-40B4-BE49-F238E27FC236}">
                <a16:creationId xmlns:a16="http://schemas.microsoft.com/office/drawing/2014/main" id="{C16EC8A5-7F26-5F42-993D-C1DD4411E68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693376" y="1782782"/>
            <a:ext cx="1617571" cy="2065481"/>
          </a:xfrm>
          <a:solidFill>
            <a:srgbClr val="ACABAB"/>
          </a:solidFill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8" name="Plassholder for tekst 18">
            <a:extLst>
              <a:ext uri="{FF2B5EF4-FFF2-40B4-BE49-F238E27FC236}">
                <a16:creationId xmlns:a16="http://schemas.microsoft.com/office/drawing/2014/main" id="{440C77E4-F093-B34D-9EF0-D47D4AFD5F3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693377" y="3952299"/>
            <a:ext cx="1617570" cy="520310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9" name="Plassholder for tekst 18">
            <a:extLst>
              <a:ext uri="{FF2B5EF4-FFF2-40B4-BE49-F238E27FC236}">
                <a16:creationId xmlns:a16="http://schemas.microsoft.com/office/drawing/2014/main" id="{EEE67392-2E4C-FA41-BC9D-E8252FA411E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93376" y="4653514"/>
            <a:ext cx="1617571" cy="1433210"/>
          </a:xfrm>
          <a:ln>
            <a:noFill/>
          </a:ln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4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</p:spTree>
    <p:extLst>
      <p:ext uri="{BB962C8B-B14F-4D97-AF65-F5344CB8AC3E}">
        <p14:creationId xmlns:p14="http://schemas.microsoft.com/office/powerpoint/2010/main" val="20582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jektkal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3773C3-F0F5-6846-8044-461509992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6437"/>
            <a:ext cx="10429894" cy="1254251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90DF7955-3EA7-A642-9322-AA4D8BE82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026209"/>
              </p:ext>
            </p:extLst>
          </p:nvPr>
        </p:nvGraphicFramePr>
        <p:xfrm>
          <a:off x="838200" y="1808992"/>
          <a:ext cx="10429911" cy="407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179">
                  <a:extLst>
                    <a:ext uri="{9D8B030D-6E8A-4147-A177-3AD203B41FA5}">
                      <a16:colId xmlns:a16="http://schemas.microsoft.com/office/drawing/2014/main" val="2961574045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1059317709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1155276799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953268007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2135516141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1655286847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2365038016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1240281463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4139781194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2265852350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2617070724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2815480347"/>
                    </a:ext>
                  </a:extLst>
                </a:gridCol>
                <a:gridCol w="644811">
                  <a:extLst>
                    <a:ext uri="{9D8B030D-6E8A-4147-A177-3AD203B41FA5}">
                      <a16:colId xmlns:a16="http://schemas.microsoft.com/office/drawing/2014/main" val="4263107607"/>
                    </a:ext>
                  </a:extLst>
                </a:gridCol>
              </a:tblGrid>
              <a:tr h="815949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FFFFFF"/>
                          </a:solidFill>
                          <a:latin typeface="+mj-lt"/>
                        </a:rPr>
                        <a:t>PROSJEKTNAVN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FFFFFF"/>
                          </a:solidFill>
                          <a:latin typeface="+mj-lt"/>
                        </a:rPr>
                        <a:t>JAN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FFFFFF"/>
                          </a:solidFill>
                          <a:latin typeface="+mj-lt"/>
                        </a:rPr>
                        <a:t>FEB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FFFFFF"/>
                          </a:solidFill>
                          <a:latin typeface="+mj-lt"/>
                        </a:rPr>
                        <a:t>MAR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FFFFFF"/>
                          </a:solidFill>
                          <a:latin typeface="+mj-lt"/>
                        </a:rPr>
                        <a:t>APR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FFFFFF"/>
                          </a:solidFill>
                          <a:latin typeface="+mj-lt"/>
                        </a:rPr>
                        <a:t>MAI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FFFFFF"/>
                          </a:solidFill>
                          <a:latin typeface="+mj-lt"/>
                        </a:rPr>
                        <a:t>JUN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FFFFFF"/>
                          </a:solidFill>
                          <a:latin typeface="+mj-lt"/>
                        </a:rPr>
                        <a:t>JUL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FFFFFF"/>
                          </a:solidFill>
                          <a:latin typeface="+mj-lt"/>
                        </a:rPr>
                        <a:t>AUG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FFFFFF"/>
                          </a:solidFill>
                          <a:latin typeface="+mj-lt"/>
                        </a:rPr>
                        <a:t>SEP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FFFFFF"/>
                          </a:solidFill>
                          <a:latin typeface="+mj-lt"/>
                        </a:rPr>
                        <a:t>OKT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FFFFFF"/>
                          </a:solidFill>
                          <a:latin typeface="+mj-lt"/>
                        </a:rPr>
                        <a:t>NOV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solidFill>
                            <a:srgbClr val="FFFFFF"/>
                          </a:solidFill>
                          <a:latin typeface="+mj-lt"/>
                        </a:rPr>
                        <a:t>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742320"/>
                  </a:ext>
                </a:extLst>
              </a:tr>
              <a:tr h="815949"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210972"/>
                  </a:ext>
                </a:extLst>
              </a:tr>
              <a:tr h="815949"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1951"/>
                  </a:ext>
                </a:extLst>
              </a:tr>
              <a:tr h="815949"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855532"/>
                  </a:ext>
                </a:extLst>
              </a:tr>
              <a:tr h="815949">
                <a:tc>
                  <a:txBody>
                    <a:bodyPr/>
                    <a:lstStyle/>
                    <a:p>
                      <a:pPr algn="ctr"/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126260"/>
                  </a:ext>
                </a:extLst>
              </a:tr>
            </a:tbl>
          </a:graphicData>
        </a:graphic>
      </p:graphicFrame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62A48A2-0954-E246-A8E1-665526DF23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695781"/>
            <a:ext cx="2668588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8636ADBE-31EB-854E-852A-B75B22ED97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471820"/>
            <a:ext cx="2668588" cy="75347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C400BE11-7085-9149-8808-752239187E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294782"/>
            <a:ext cx="2668588" cy="75270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4F25A81B-A7A6-4F49-9D74-6C71B70AF2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2004" y="5116974"/>
            <a:ext cx="2668588" cy="70775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7C9B0F7-1C9F-670B-12D7-14F3033BA2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1522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5" name="Plassholder for tekst 12">
            <a:extLst>
              <a:ext uri="{FF2B5EF4-FFF2-40B4-BE49-F238E27FC236}">
                <a16:creationId xmlns:a16="http://schemas.microsoft.com/office/drawing/2014/main" id="{13B05980-C780-A4FF-85AB-FBCDB6834B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566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7" name="Plassholder for tekst 12">
            <a:extLst>
              <a:ext uri="{FF2B5EF4-FFF2-40B4-BE49-F238E27FC236}">
                <a16:creationId xmlns:a16="http://schemas.microsoft.com/office/drawing/2014/main" id="{9DF7B118-1C7D-F154-D000-4F4A2F3AE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3548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8" name="Plassholder for tekst 12">
            <a:extLst>
              <a:ext uri="{FF2B5EF4-FFF2-40B4-BE49-F238E27FC236}">
                <a16:creationId xmlns:a16="http://schemas.microsoft.com/office/drawing/2014/main" id="{148E0C78-43BB-EA38-EF4C-A7C971AD07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9652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9" name="Plassholder for tekst 12">
            <a:extLst>
              <a:ext uri="{FF2B5EF4-FFF2-40B4-BE49-F238E27FC236}">
                <a16:creationId xmlns:a16="http://schemas.microsoft.com/office/drawing/2014/main" id="{6B0BD7BA-56D6-AE37-F4AD-632459E774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5695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1CC46D4B-5A79-973C-1D1E-8372FB6AC5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81799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1" name="Plassholder for tekst 12">
            <a:extLst>
              <a:ext uri="{FF2B5EF4-FFF2-40B4-BE49-F238E27FC236}">
                <a16:creationId xmlns:a16="http://schemas.microsoft.com/office/drawing/2014/main" id="{09743437-082D-8F29-813F-7ADE8E582E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7781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2" name="Plassholder for tekst 12">
            <a:extLst>
              <a:ext uri="{FF2B5EF4-FFF2-40B4-BE49-F238E27FC236}">
                <a16:creationId xmlns:a16="http://schemas.microsoft.com/office/drawing/2014/main" id="{F146C4D6-7EE3-B8CF-AD02-1B7676B9D8D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63946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5B447E67-4F89-C044-0CB0-76463E7585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29867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8" name="Plassholder for tekst 12">
            <a:extLst>
              <a:ext uri="{FF2B5EF4-FFF2-40B4-BE49-F238E27FC236}">
                <a16:creationId xmlns:a16="http://schemas.microsoft.com/office/drawing/2014/main" id="{183D46FE-1786-C82B-2489-B2158946BF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75911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576AE290-20EE-B1CA-F768-3ECC8D2D46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12015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370D55E8-3836-A381-404C-2380507A7C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658059" y="2695781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6C25500E-B8F2-C487-2D10-FE3A2C4398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61522" y="351079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2" name="Plassholder for tekst 12">
            <a:extLst>
              <a:ext uri="{FF2B5EF4-FFF2-40B4-BE49-F238E27FC236}">
                <a16:creationId xmlns:a16="http://schemas.microsoft.com/office/drawing/2014/main" id="{31F44470-0E5D-8667-D01B-AE8895A288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07566" y="351079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3" name="Plassholder for tekst 12">
            <a:extLst>
              <a:ext uri="{FF2B5EF4-FFF2-40B4-BE49-F238E27FC236}">
                <a16:creationId xmlns:a16="http://schemas.microsoft.com/office/drawing/2014/main" id="{F6D0B394-E96F-B163-7F3E-AACFCCB168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63548" y="351079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4" name="Plassholder for tekst 12">
            <a:extLst>
              <a:ext uri="{FF2B5EF4-FFF2-40B4-BE49-F238E27FC236}">
                <a16:creationId xmlns:a16="http://schemas.microsoft.com/office/drawing/2014/main" id="{AB2D5D98-5CA8-1CB1-22A1-4A9ED2C2B6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99652" y="351079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5" name="Plassholder for tekst 12">
            <a:extLst>
              <a:ext uri="{FF2B5EF4-FFF2-40B4-BE49-F238E27FC236}">
                <a16:creationId xmlns:a16="http://schemas.microsoft.com/office/drawing/2014/main" id="{F74EE99F-D58E-DEAD-C964-A0167C6B45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45695" y="351079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6" name="Plassholder for tekst 12">
            <a:extLst>
              <a:ext uri="{FF2B5EF4-FFF2-40B4-BE49-F238E27FC236}">
                <a16:creationId xmlns:a16="http://schemas.microsoft.com/office/drawing/2014/main" id="{DE019B04-CAC1-9725-0167-4100BC933D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81799" y="351079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7" name="Plassholder for tekst 12">
            <a:extLst>
              <a:ext uri="{FF2B5EF4-FFF2-40B4-BE49-F238E27FC236}">
                <a16:creationId xmlns:a16="http://schemas.microsoft.com/office/drawing/2014/main" id="{8F6EA5DA-6AD9-0293-2C8F-9804D6EF56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37781" y="351079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8" name="Plassholder for tekst 12">
            <a:extLst>
              <a:ext uri="{FF2B5EF4-FFF2-40B4-BE49-F238E27FC236}">
                <a16:creationId xmlns:a16="http://schemas.microsoft.com/office/drawing/2014/main" id="{BA087E94-BC24-A324-5A09-5D4F7826BF1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63946" y="351079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29" name="Plassholder for tekst 12">
            <a:extLst>
              <a:ext uri="{FF2B5EF4-FFF2-40B4-BE49-F238E27FC236}">
                <a16:creationId xmlns:a16="http://schemas.microsoft.com/office/drawing/2014/main" id="{F952D6D7-6FD9-1DF5-C6D9-607EAFA8DFE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29867" y="351079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0" name="Plassholder for tekst 12">
            <a:extLst>
              <a:ext uri="{FF2B5EF4-FFF2-40B4-BE49-F238E27FC236}">
                <a16:creationId xmlns:a16="http://schemas.microsoft.com/office/drawing/2014/main" id="{BBD0E455-B252-A7FE-E578-484D6E35F6B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75911" y="351079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1" name="Plassholder for tekst 12">
            <a:extLst>
              <a:ext uri="{FF2B5EF4-FFF2-40B4-BE49-F238E27FC236}">
                <a16:creationId xmlns:a16="http://schemas.microsoft.com/office/drawing/2014/main" id="{2A12D9B7-77F9-C3D6-0B6F-A3FC59E59C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012015" y="351079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2" name="Plassholder for tekst 12">
            <a:extLst>
              <a:ext uri="{FF2B5EF4-FFF2-40B4-BE49-F238E27FC236}">
                <a16:creationId xmlns:a16="http://schemas.microsoft.com/office/drawing/2014/main" id="{BC671835-E9C1-A2B4-6601-2D56ED9C562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658059" y="3510790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3" name="Plassholder for tekst 12">
            <a:extLst>
              <a:ext uri="{FF2B5EF4-FFF2-40B4-BE49-F238E27FC236}">
                <a16:creationId xmlns:a16="http://schemas.microsoft.com/office/drawing/2014/main" id="{DC5B6914-E6BA-1EE2-E415-A686555AE4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61522" y="4325798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4" name="Plassholder for tekst 12">
            <a:extLst>
              <a:ext uri="{FF2B5EF4-FFF2-40B4-BE49-F238E27FC236}">
                <a16:creationId xmlns:a16="http://schemas.microsoft.com/office/drawing/2014/main" id="{18588DEA-9D06-E8BE-DB22-BF3DC0875FA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07566" y="4325798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5" name="Plassholder for tekst 12">
            <a:extLst>
              <a:ext uri="{FF2B5EF4-FFF2-40B4-BE49-F238E27FC236}">
                <a16:creationId xmlns:a16="http://schemas.microsoft.com/office/drawing/2014/main" id="{76D32242-26B3-C8F1-65CE-A1B390AD9B6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863548" y="4325798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6" name="Plassholder for tekst 12">
            <a:extLst>
              <a:ext uri="{FF2B5EF4-FFF2-40B4-BE49-F238E27FC236}">
                <a16:creationId xmlns:a16="http://schemas.microsoft.com/office/drawing/2014/main" id="{CDCBD104-4A0C-0ACC-3838-F0F25750E73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99652" y="4325798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7" name="Plassholder for tekst 12">
            <a:extLst>
              <a:ext uri="{FF2B5EF4-FFF2-40B4-BE49-F238E27FC236}">
                <a16:creationId xmlns:a16="http://schemas.microsoft.com/office/drawing/2014/main" id="{9FDD40CC-510A-AB3E-8B4D-72C10913F9E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45695" y="4325798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8" name="Plassholder for tekst 12">
            <a:extLst>
              <a:ext uri="{FF2B5EF4-FFF2-40B4-BE49-F238E27FC236}">
                <a16:creationId xmlns:a16="http://schemas.microsoft.com/office/drawing/2014/main" id="{681F18EA-8711-A4FE-7D30-2916E8FF4AE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81799" y="4325798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39" name="Plassholder for tekst 12">
            <a:extLst>
              <a:ext uri="{FF2B5EF4-FFF2-40B4-BE49-F238E27FC236}">
                <a16:creationId xmlns:a16="http://schemas.microsoft.com/office/drawing/2014/main" id="{67E5420C-FB12-810D-86A0-CCE486349D7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37781" y="4325798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40" name="Plassholder for tekst 12">
            <a:extLst>
              <a:ext uri="{FF2B5EF4-FFF2-40B4-BE49-F238E27FC236}">
                <a16:creationId xmlns:a16="http://schemas.microsoft.com/office/drawing/2014/main" id="{62524178-18E8-02B3-43A0-805F84BDCDA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63946" y="4325798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41" name="Plassholder for tekst 12">
            <a:extLst>
              <a:ext uri="{FF2B5EF4-FFF2-40B4-BE49-F238E27FC236}">
                <a16:creationId xmlns:a16="http://schemas.microsoft.com/office/drawing/2014/main" id="{ABAEDCC2-A330-DABD-03E3-133A637079B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729867" y="4325798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42" name="Plassholder for tekst 12">
            <a:extLst>
              <a:ext uri="{FF2B5EF4-FFF2-40B4-BE49-F238E27FC236}">
                <a16:creationId xmlns:a16="http://schemas.microsoft.com/office/drawing/2014/main" id="{3C919896-7171-755C-88BA-19213D2E292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375911" y="4325798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43" name="Plassholder for tekst 12">
            <a:extLst>
              <a:ext uri="{FF2B5EF4-FFF2-40B4-BE49-F238E27FC236}">
                <a16:creationId xmlns:a16="http://schemas.microsoft.com/office/drawing/2014/main" id="{03834EF9-E409-69F5-002F-9EB07B52BAE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12015" y="4325798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44" name="Plassholder for tekst 12">
            <a:extLst>
              <a:ext uri="{FF2B5EF4-FFF2-40B4-BE49-F238E27FC236}">
                <a16:creationId xmlns:a16="http://schemas.microsoft.com/office/drawing/2014/main" id="{B28C8553-52E6-4C2F-D142-0F1764F0937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658059" y="4325798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57" name="Plassholder for tekst 12">
            <a:extLst>
              <a:ext uri="{FF2B5EF4-FFF2-40B4-BE49-F238E27FC236}">
                <a16:creationId xmlns:a16="http://schemas.microsoft.com/office/drawing/2014/main" id="{105E8D80-6DEA-99A7-ED2E-71ADBE3882A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61522" y="5150746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58" name="Plassholder for tekst 12">
            <a:extLst>
              <a:ext uri="{FF2B5EF4-FFF2-40B4-BE49-F238E27FC236}">
                <a16:creationId xmlns:a16="http://schemas.microsoft.com/office/drawing/2014/main" id="{80A13FFF-B0D5-91D9-52BA-D955ABE1C2B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207566" y="5150746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59" name="Plassholder for tekst 12">
            <a:extLst>
              <a:ext uri="{FF2B5EF4-FFF2-40B4-BE49-F238E27FC236}">
                <a16:creationId xmlns:a16="http://schemas.microsoft.com/office/drawing/2014/main" id="{93E746B9-33C1-3D17-CA71-AFBBB9BF9A8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63548" y="5150746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60" name="Plassholder for tekst 12">
            <a:extLst>
              <a:ext uri="{FF2B5EF4-FFF2-40B4-BE49-F238E27FC236}">
                <a16:creationId xmlns:a16="http://schemas.microsoft.com/office/drawing/2014/main" id="{1AEA5822-EE1A-A27F-D1D1-59DED237506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499652" y="5150746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61" name="Plassholder for tekst 12">
            <a:extLst>
              <a:ext uri="{FF2B5EF4-FFF2-40B4-BE49-F238E27FC236}">
                <a16:creationId xmlns:a16="http://schemas.microsoft.com/office/drawing/2014/main" id="{BBB6C054-8E31-9866-B4F5-F8166B20798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145695" y="5150746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62" name="Plassholder for tekst 12">
            <a:extLst>
              <a:ext uri="{FF2B5EF4-FFF2-40B4-BE49-F238E27FC236}">
                <a16:creationId xmlns:a16="http://schemas.microsoft.com/office/drawing/2014/main" id="{57967422-D9AF-4067-F06C-C5F437D37C5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781799" y="5150746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63" name="Plassholder for tekst 12">
            <a:extLst>
              <a:ext uri="{FF2B5EF4-FFF2-40B4-BE49-F238E27FC236}">
                <a16:creationId xmlns:a16="http://schemas.microsoft.com/office/drawing/2014/main" id="{656F1603-41BD-501A-53E8-CD1D0B12E7B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437781" y="5150746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64" name="Plassholder for tekst 12">
            <a:extLst>
              <a:ext uri="{FF2B5EF4-FFF2-40B4-BE49-F238E27FC236}">
                <a16:creationId xmlns:a16="http://schemas.microsoft.com/office/drawing/2014/main" id="{0C8D0BC7-475D-A0E5-3709-EC46CCAC841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063946" y="5150746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65" name="Plassholder for tekst 12">
            <a:extLst>
              <a:ext uri="{FF2B5EF4-FFF2-40B4-BE49-F238E27FC236}">
                <a16:creationId xmlns:a16="http://schemas.microsoft.com/office/drawing/2014/main" id="{25AFDD3E-F59A-85B5-69DB-262EEF17E3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29867" y="5150746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66" name="Plassholder for tekst 12">
            <a:extLst>
              <a:ext uri="{FF2B5EF4-FFF2-40B4-BE49-F238E27FC236}">
                <a16:creationId xmlns:a16="http://schemas.microsoft.com/office/drawing/2014/main" id="{ECB02219-8D30-640E-6273-5DA3FFE7360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75911" y="5150746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DIN-LightAlternate" panose="020B0500000000000000" pitchFamily="34" charset="0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67" name="Plassholder for tekst 12">
            <a:extLst>
              <a:ext uri="{FF2B5EF4-FFF2-40B4-BE49-F238E27FC236}">
                <a16:creationId xmlns:a16="http://schemas.microsoft.com/office/drawing/2014/main" id="{D9BD81B1-E036-AA25-5A98-E755C2733D6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012015" y="5150746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  <p:sp>
        <p:nvSpPr>
          <p:cNvPr id="68" name="Plassholder for tekst 12">
            <a:extLst>
              <a:ext uri="{FF2B5EF4-FFF2-40B4-BE49-F238E27FC236}">
                <a16:creationId xmlns:a16="http://schemas.microsoft.com/office/drawing/2014/main" id="{9A1802F7-47D1-ED2D-B910-EA52D0C081B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658059" y="5150746"/>
            <a:ext cx="573156" cy="66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000">
                <a:latin typeface="+mn-lt"/>
              </a:defRPr>
            </a:lvl1pPr>
            <a:lvl2pPr marL="457200" indent="0" algn="ctr">
              <a:buNone/>
              <a:defRPr sz="1600">
                <a:latin typeface="DIN-LightAlternate" panose="020B0500000000000000" pitchFamily="34" charset="0"/>
              </a:defRPr>
            </a:lvl2pPr>
            <a:lvl3pPr marL="914400" indent="0" algn="ctr">
              <a:buNone/>
              <a:defRPr sz="1400">
                <a:latin typeface="DIN-LightAlternate" panose="020B0500000000000000" pitchFamily="34" charset="0"/>
              </a:defRPr>
            </a:lvl3pPr>
            <a:lvl4pPr marL="1371600" indent="0" algn="ctr">
              <a:buNone/>
              <a:defRPr sz="1200">
                <a:latin typeface="DIN-LightAlternate" panose="020B0500000000000000" pitchFamily="34" charset="0"/>
              </a:defRPr>
            </a:lvl4pPr>
            <a:lvl5pPr marL="1828800" indent="0" algn="ctr">
              <a:buNone/>
              <a:defRPr sz="1200">
                <a:latin typeface="DIN-LightAlternate" panose="020B0500000000000000" pitchFamily="34" charset="0"/>
              </a:defRPr>
            </a:lvl5pPr>
          </a:lstStyle>
          <a:p>
            <a:pPr lvl="0"/>
            <a:r>
              <a:rPr lang="nb-NO" dirty="0"/>
              <a:t>Rediger tekst</a:t>
            </a:r>
          </a:p>
        </p:txBody>
      </p:sp>
    </p:spTree>
    <p:extLst>
      <p:ext uri="{BB962C8B-B14F-4D97-AF65-F5344CB8AC3E}">
        <p14:creationId xmlns:p14="http://schemas.microsoft.com/office/powerpoint/2010/main" val="12954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med valgfri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tel 1">
            <a:extLst>
              <a:ext uri="{FF2B5EF4-FFF2-40B4-BE49-F238E27FC236}">
                <a16:creationId xmlns:a16="http://schemas.microsoft.com/office/drawing/2014/main" id="{34F40279-FF84-3144-BF5B-DFD1BADF7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112" y="2509669"/>
            <a:ext cx="10975565" cy="19502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24" name="Undertittel 2">
            <a:extLst>
              <a:ext uri="{FF2B5EF4-FFF2-40B4-BE49-F238E27FC236}">
                <a16:creationId xmlns:a16="http://schemas.microsoft.com/office/drawing/2014/main" id="{3E81F883-30E7-9E4D-8FF5-5EB26DAED7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113" y="4493357"/>
            <a:ext cx="10975564" cy="72760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5EED75BA-118F-0C4F-818F-48C14EAC24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07181"/>
            <a:ext cx="12192000" cy="2124734"/>
          </a:xfrm>
          <a:solidFill>
            <a:srgbClr val="ACABAB"/>
          </a:solidFill>
        </p:spPr>
        <p:txBody>
          <a:bodyPr/>
          <a:lstStyle/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7479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8162A062-35D9-0D44-9F30-72BE133C4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6437"/>
            <a:ext cx="10427563" cy="125425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0BDF4A59-4980-9A43-A54A-BDB193E3B6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1738813"/>
            <a:ext cx="10427563" cy="72760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341282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koppset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16B211-5689-2447-A2E0-07024E74C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008" y="740290"/>
            <a:ext cx="6480691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AFA002D-43F1-8547-8312-3E34FD61E9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008" y="1977081"/>
            <a:ext cx="6480690" cy="3714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bilde 15">
            <a:extLst>
              <a:ext uri="{FF2B5EF4-FFF2-40B4-BE49-F238E27FC236}">
                <a16:creationId xmlns:a16="http://schemas.microsoft.com/office/drawing/2014/main" id="{15824B7D-412E-E24E-96AE-6F6346421D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84831" y="314325"/>
            <a:ext cx="4607169" cy="5657105"/>
          </a:xfrm>
          <a:solidFill>
            <a:srgbClr val="ACABAB"/>
          </a:solidFill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34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k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FC4BA624-5D1F-234F-8F49-4C20F10016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F7ED8309-BC22-3347-8AAC-7E82B32CA5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F9089812-F92A-6847-8A48-6B70353AA74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6612" y="2228850"/>
            <a:ext cx="3935413" cy="36401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</a:t>
            </a:r>
          </a:p>
        </p:txBody>
      </p:sp>
    </p:spTree>
    <p:extLst>
      <p:ext uri="{BB962C8B-B14F-4D97-AF65-F5344CB8AC3E}">
        <p14:creationId xmlns:p14="http://schemas.microsoft.com/office/powerpoint/2010/main" val="6753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C19A9D-54D7-A049-8D2A-6D4AA32F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6437"/>
            <a:ext cx="10427563" cy="125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AD0160-3923-6A4A-99C6-17C694A1C5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427563" cy="4264457"/>
          </a:xfrm>
        </p:spPr>
        <p:txBody>
          <a:bodyPr/>
          <a:lstStyle/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691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C19A9D-54D7-A049-8D2A-6D4AA32F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6437"/>
            <a:ext cx="8462963" cy="1254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AD0160-3923-6A4A-99C6-17C694A1C5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8462963" cy="4264457"/>
          </a:xfrm>
        </p:spPr>
        <p:txBody>
          <a:bodyPr/>
          <a:lstStyle/>
          <a:p>
            <a:pPr lvl="0"/>
            <a:r>
              <a:rPr lang="nb-NO" dirty="0"/>
              <a:t>Rediger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924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ut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06060C-D815-E64C-92DD-B66CC1449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581" y="814025"/>
            <a:ext cx="10901097" cy="18324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8A65685-37CC-F44B-8C68-AB834A6F65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581" y="2713024"/>
            <a:ext cx="10901097" cy="72760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</a:t>
            </a:r>
          </a:p>
        </p:txBody>
      </p:sp>
    </p:spTree>
    <p:extLst>
      <p:ext uri="{BB962C8B-B14F-4D97-AF65-F5344CB8AC3E}">
        <p14:creationId xmlns:p14="http://schemas.microsoft.com/office/powerpoint/2010/main" val="13207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FCAE12A-7769-2F47-8BA0-6D581278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437"/>
            <a:ext cx="10429894" cy="1254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497876-3B8D-2F40-B03C-0528FA4B1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298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934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4" r:id="rId2"/>
    <p:sldLayoutId id="2147483662" r:id="rId3"/>
    <p:sldLayoutId id="2147483663" r:id="rId4"/>
    <p:sldLayoutId id="2147483691" r:id="rId5"/>
    <p:sldLayoutId id="2147483664" r:id="rId6"/>
    <p:sldLayoutId id="2147483669" r:id="rId7"/>
    <p:sldLayoutId id="2147483706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5" r:id="rId18"/>
    <p:sldLayoutId id="2147483709" r:id="rId19"/>
    <p:sldLayoutId id="2147483686" r:id="rId20"/>
    <p:sldLayoutId id="2147483681" r:id="rId21"/>
    <p:sldLayoutId id="2147483682" r:id="rId22"/>
    <p:sldLayoutId id="2147483683" r:id="rId23"/>
    <p:sldLayoutId id="2147483684" r:id="rId24"/>
    <p:sldLayoutId id="2147483687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strike="noStrike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193609-02B5-65A0-5DE6-25E5E814BB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BBF3EA5-7AA4-174C-9053-C28BAD7D8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6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40AFFB-32F3-6F49-237F-431C0D7DD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3736736-CEBD-303E-7378-C1A19C4D1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347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1302E5-3B1B-52D7-7A48-1BE656929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933BA6-0B7F-A880-589E-70739E411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0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tacon 2022">
  <a:themeElements>
    <a:clrScheme name="Fargetema">
      <a:dk1>
        <a:srgbClr val="1B351F"/>
      </a:dk1>
      <a:lt1>
        <a:srgbClr val="2EA936"/>
      </a:lt1>
      <a:dk2>
        <a:srgbClr val="1B351F"/>
      </a:dk2>
      <a:lt2>
        <a:srgbClr val="E7E6E6"/>
      </a:lt2>
      <a:accent1>
        <a:srgbClr val="2EA936"/>
      </a:accent1>
      <a:accent2>
        <a:srgbClr val="1B351F"/>
      </a:accent2>
      <a:accent3>
        <a:srgbClr val="A5A5A5"/>
      </a:accent3>
      <a:accent4>
        <a:srgbClr val="FFC000"/>
      </a:accent4>
      <a:accent5>
        <a:srgbClr val="E6E5E5"/>
      </a:accent5>
      <a:accent6>
        <a:srgbClr val="70AC46"/>
      </a:accent6>
      <a:hlink>
        <a:srgbClr val="000000"/>
      </a:hlink>
      <a:folHlink>
        <a:srgbClr val="2EA93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igaard Entreprenør PPT - maldok 2022" id="{945FA2B6-CED1-8541-8D03-92ED71B6E201}" vid="{12F2D0A4-8461-9F4D-8A06-7270C98D873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DIN-LightAlternate</vt:lpstr>
      <vt:lpstr>Metacon 2022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Christian Kollerud</dc:creator>
  <cp:lastModifiedBy>Christian Kollerud</cp:lastModifiedBy>
  <cp:revision>26</cp:revision>
  <dcterms:created xsi:type="dcterms:W3CDTF">2020-02-28T12:03:11Z</dcterms:created>
  <dcterms:modified xsi:type="dcterms:W3CDTF">2022-11-08T09:29:40Z</dcterms:modified>
</cp:coreProperties>
</file>